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0" r:id="rId6"/>
    <p:sldId id="261" r:id="rId7"/>
    <p:sldId id="262" r:id="rId8"/>
    <p:sldId id="259" r:id="rId9"/>
    <p:sldId id="273" r:id="rId10"/>
    <p:sldId id="270" r:id="rId11"/>
    <p:sldId id="265" r:id="rId12"/>
    <p:sldId id="271" r:id="rId13"/>
    <p:sldId id="266" r:id="rId14"/>
    <p:sldId id="272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3-19T18:38:33.433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6646 24575,'113'-124'0,"33"-7"-142,5 7 0,215-136 0,368-180-394,-589 357 514,915-574-1108,-990 610 1122,610-412-20,15 30 35,429-162-240,-609 384 1994,-162 72-1146,143-91-615,-315 148 0,260-74 0,-213 78 0,-186 60 0,-1-1 0,0-3 0,-2-1 0,0-2 0,39-28 0,167-139 0,168-112 0,-331 249 0,-3-3 0,-2-4 0,-2-3 0,-3-3 0,121-142 0,-130 133 0,4 3 0,101-82 0,166-101 0,-218 167 0,-3-5 0,-5-5 0,-3-4 0,93-119 0,-181 201 0,0 1 0,39-29 0,-36 30 0,0-1 0,23-25 0,-29 27-1365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3-19T18:38:35.511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1 24575,'7'0'0,"1"0"0,0 1 0,0 0 0,-1 0 0,1 1 0,0 0 0,8 3 0,17 6 0,435 156-34,4 37-793,-440-190 717,1610 801-2829,-869-386 1700,998 732-1,-524-194 201,-79 97-368,-695-565 3722,-164-231 789,21-29-867,-82-61-1450,78 73-458,-228-168-297,104 115-1,-139-135-31,3-3 0,2-3 0,142 89 0,-178-122 0,-1 2 0,-1 0 0,46 54 0,-1-1 0,-30-35 0,-2 2 0,-3 1 0,-1 2 0,-3 2 0,53 97 0,-70-112-341,2-1 0,2-1-1,29 34 1,-6-13-6485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33323-9DAE-A014-22C8-B2458F866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6B0317-B6F8-C189-63B3-0A19EE8AF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A325A-2E4D-327C-F829-F66C936E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8607-DE11-5232-82DF-0D913698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A0D35-1D7C-F965-BD43-0CA3A7C5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2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56329-9B7B-FCD0-7E8A-DC00C09A1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1D580-43F6-A195-3BAB-357216796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9C829-6F71-1E17-EC36-86D0904C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587D-2EE9-7DB5-48E5-AACD1006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BC88D-6F0E-6EC5-0112-8B8902A97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BE7C0-D472-D90B-E31C-00BA17003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5AED9-86E5-F561-A773-5F9843E4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3F60A-5E3E-46FF-0BA0-7B9DFF3E8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3E626-B326-9D2C-A744-705EDEFCB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B7207-3521-EA0B-B876-168A22F4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9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DA157-C65D-29E2-110B-E2F381892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31BBE-A025-7A55-28D6-90C6EA7AC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2BDFA3-FF62-0A63-6701-4E5AC0A27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E0952-DCA9-C710-F49D-7163B9C52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62366-B30C-999F-60F8-5AB7D8BC0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22F6C-3297-24EC-4BD5-C6DA20D1A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77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4A8EC-52A6-3D2F-1B85-266CFE7F3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BA9C4-1E01-4185-68AC-26758CB63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71255-F76C-DECC-6323-E7C75DC45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BA5358-AF0E-7DD9-6CB4-889C3EEC4F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CE1813-A7B6-7586-C202-6B1788D59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577321-E167-626A-6C3E-BF9CCB390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AAD6DF-E3DF-F24D-7A1C-65F19DB9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C7FE28-C584-1F51-BD28-629D509C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86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F63AB-2BCC-99A1-2617-80F96812F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E263F8-2E96-DB37-0280-FAEE0A73E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243A42-DBA8-22E4-AC99-D2850E91E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2AE014-6806-DA24-F909-9B3107782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2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3253C1-B82A-E283-70C8-40BCC330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2AF7EB-A830-221F-11BE-E67FD5203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9F116-FC04-B561-0DE4-99CD88A66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0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03F3A-8743-CE6B-E72B-44568C473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15734-4331-ABEC-F86E-DED598AC9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46BDC-4749-A978-E10A-5D0E16000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68176-F0EE-FBA2-C54C-2F6AA0D94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33E63-49EF-07A9-7261-A0FE168DB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518AF0-5221-D47E-387B-29E83E56C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34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5251E-02FF-D15F-D602-CB76A67B0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D7DB0C-60E4-3E2F-71F3-67B75CE73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ED23E-07FC-55F5-294E-8C7465B3A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2354C-2599-430A-93D9-277C3FFDD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B5E779-21CF-7850-236D-261C964FD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11D3F-5778-BC16-2D42-441270BC1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1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C944E-5216-2181-4699-08D24672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EA4F48-CE9E-EDD6-FFA1-D477EDA57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F4B6A-ECD4-3BC9-A211-36CD755A3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5DF16-9520-B03F-88C7-A2451BBF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8DB30-C6E8-929E-B8B3-6F49BEA08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1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3E1BEF-E257-ED4C-C849-F0A1597A8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6D32A-06B7-4DD5-B4DA-71D4874FE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288CB-878A-3D73-6E90-83A4C384F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36F83-F984-161A-FA6B-032E591BD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66B07-6330-4CAA-8D9F-B9A6BE8F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709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46AD54-98CA-5E09-1DB9-A62D1B457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995661-8514-03F5-4AD3-73C11A25B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63CC5-3FC3-4C36-109D-F6C544F5D0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0702D-6838-4913-8BF9-C9365D44C64D}" type="datetimeFigureOut">
              <a:rPr lang="en-GB" smtClean="0"/>
              <a:t>13/02/2025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A4738-DE52-0481-2E59-8EF00F2A7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F055F-67AE-6C4E-01A4-20218BE9D4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5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customXml" Target="../ink/ink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7040F6-3834-E27B-1648-D5D5918592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486" r="1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A89DB0-0E3F-EC04-2A77-4E6752A26A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1794570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/>
              <a:t>Y4 Residential Meeting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67C9C-E04C-9EEE-7BB5-17DFC74B1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800" dirty="0"/>
              <a:t>Youlbury Monday 24</a:t>
            </a:r>
            <a:r>
              <a:rPr lang="en-GB" sz="2800" baseline="30000" dirty="0"/>
              <a:t>th</a:t>
            </a:r>
            <a:r>
              <a:rPr lang="en-GB" sz="2800" dirty="0"/>
              <a:t> – Wednesday 26</a:t>
            </a:r>
            <a:r>
              <a:rPr lang="en-GB" sz="2800" baseline="30000" dirty="0"/>
              <a:t>th</a:t>
            </a:r>
            <a:r>
              <a:rPr lang="en-GB" sz="2800" dirty="0"/>
              <a:t> March 2025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56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13B22-2132-B9FB-81D0-7EB6F3F09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4D8C7-6295-8DA8-4A61-2C2CBB1C0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When they are going – times</a:t>
            </a:r>
          </a:p>
          <a:p>
            <a:r>
              <a:rPr lang="en-GB" dirty="0"/>
              <a:t>Where they are going</a:t>
            </a:r>
          </a:p>
          <a:p>
            <a:r>
              <a:rPr lang="en-GB" dirty="0"/>
              <a:t>Activities</a:t>
            </a:r>
          </a:p>
          <a:p>
            <a:r>
              <a:rPr lang="en-GB" dirty="0"/>
              <a:t>Accommodation</a:t>
            </a:r>
          </a:p>
          <a:p>
            <a:r>
              <a:rPr lang="en-GB" dirty="0"/>
              <a:t>Food</a:t>
            </a:r>
          </a:p>
          <a:p>
            <a:r>
              <a:rPr lang="en-GB" dirty="0"/>
              <a:t>What to bring</a:t>
            </a:r>
          </a:p>
          <a:p>
            <a:r>
              <a:rPr lang="en-GB" dirty="0"/>
              <a:t>Dos and Don’ts</a:t>
            </a:r>
          </a:p>
          <a:p>
            <a:r>
              <a:rPr lang="en-GB" dirty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979653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8" name="Rectangle 410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382C0-C36A-960E-1BBB-E0E60F7A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dirty="0"/>
              <a:t>Uptake</a:t>
            </a:r>
          </a:p>
        </p:txBody>
      </p:sp>
      <p:sp>
        <p:nvSpPr>
          <p:cNvPr id="411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AF13E-671B-63C3-3EF9-8D14BDB86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/>
              <a:t>It is fantastic to be able to run a Y4 residential again at St John Fisher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900" dirty="0"/>
              <a:t>The uptake has been superb and it is a first step away for a lot of the children here.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900" dirty="0"/>
              <a:t>It isn’t really about what they do or where they go, it is about being away and creating shared memories</a:t>
            </a:r>
          </a:p>
        </p:txBody>
      </p:sp>
      <p:pic>
        <p:nvPicPr>
          <p:cNvPr id="1026" name="Picture 2" descr="Scout Adventures Youlbury - Teachwire">
            <a:extLst>
              <a:ext uri="{FF2B5EF4-FFF2-40B4-BE49-F238E27FC236}">
                <a16:creationId xmlns:a16="http://schemas.microsoft.com/office/drawing/2014/main" id="{09DA0354-022C-2217-2903-229555B14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" r="-1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716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725746-395B-8307-46B7-B38F92B3B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656" y="-93811"/>
            <a:ext cx="6268770" cy="1536192"/>
          </a:xfrm>
        </p:spPr>
        <p:txBody>
          <a:bodyPr anchor="b">
            <a:normAutofit/>
          </a:bodyPr>
          <a:lstStyle/>
          <a:p>
            <a:r>
              <a:rPr lang="en-GB" dirty="0"/>
              <a:t>When will they be going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3E99C-537A-C667-B1A3-C37CCB2FD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988" y="2656036"/>
            <a:ext cx="6883527" cy="42957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Please bring your child to school on Monday, uniform is not necessary, they will stay here until lunch, and we will be leaving straight after – they will be travelling in taxis!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They will then arrive back to school on Wednesday, probably around 2pm – I am happy for you to come and pick them up then (but you can keep them here until 3:15, let us know either way)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If there are delays, we will be in touch.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64D5C6-0679-CF57-2BDA-E16F90F01375}"/>
              </a:ext>
            </a:extLst>
          </p:cNvPr>
          <p:cNvSpPr txBox="1"/>
          <p:nvPr/>
        </p:nvSpPr>
        <p:spPr>
          <a:xfrm>
            <a:off x="889778" y="1858848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Monday 24th– Wednesday 26</a:t>
            </a:r>
            <a:r>
              <a:rPr lang="en-GB" sz="2800" baseline="30000" dirty="0">
                <a:solidFill>
                  <a:srgbClr val="FF0000"/>
                </a:solidFill>
              </a:rPr>
              <a:t>th</a:t>
            </a:r>
            <a:r>
              <a:rPr lang="en-GB" sz="2800" dirty="0">
                <a:solidFill>
                  <a:srgbClr val="FF0000"/>
                </a:solidFill>
              </a:rPr>
              <a:t> March 2024</a:t>
            </a:r>
          </a:p>
        </p:txBody>
      </p:sp>
      <p:pic>
        <p:nvPicPr>
          <p:cNvPr id="2050" name="Picture 2" descr="March 2024 Calendar with Holidays | 25 Awesome Free Printables">
            <a:extLst>
              <a:ext uri="{FF2B5EF4-FFF2-40B4-BE49-F238E27FC236}">
                <a16:creationId xmlns:a16="http://schemas.microsoft.com/office/drawing/2014/main" id="{3274FF91-1CD0-B393-DA94-F29FD9F60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864" y="1858848"/>
            <a:ext cx="4704148" cy="363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109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Youlbury | Scouts">
            <a:extLst>
              <a:ext uri="{FF2B5EF4-FFF2-40B4-BE49-F238E27FC236}">
                <a16:creationId xmlns:a16="http://schemas.microsoft.com/office/drawing/2014/main" id="{EC06FAAD-4A69-D05A-CFCF-9146AE34A9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6" r="17716" b="1"/>
          <a:stretch/>
        </p:blipFill>
        <p:spPr bwMode="auto">
          <a:xfrm>
            <a:off x="1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40" name="Freeform: Shape 1039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DF8E87-4A21-B318-5359-C48FAF02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960" y="609599"/>
            <a:ext cx="4775162" cy="1339382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Where they are going</a:t>
            </a:r>
          </a:p>
        </p:txBody>
      </p:sp>
      <p:sp>
        <p:nvSpPr>
          <p:cNvPr id="1042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19C3D-DE19-CEAB-02D3-FCD8980F4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319" y="2547257"/>
            <a:ext cx="4458446" cy="310974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dirty="0"/>
              <a:t>Youlbury is just by Boar’s hill – it is very close!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Google maps says 18 minutes, so if there is an issue, we will contact you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It is a massive site with lots of activities and trails for the children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It is a Scout Centre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FBAEA4-6353-304E-253F-4733A9747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1558" y="3707981"/>
            <a:ext cx="5046543" cy="210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8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93FCA2-124D-219F-EB03-1F0226A8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What they are doing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506F2-AC0C-FB9C-E6E4-ECC41A742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75" y="1323975"/>
            <a:ext cx="5981700" cy="5153025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I have been sent a timetable but they are going to be split into two groups, so it isn’t really of value sharing, however activities will include.</a:t>
            </a:r>
          </a:p>
          <a:p>
            <a:endParaRPr lang="en-GB" sz="2400" dirty="0"/>
          </a:p>
          <a:p>
            <a:r>
              <a:rPr lang="en-GB" sz="2400" dirty="0"/>
              <a:t>Outdoor Cooking</a:t>
            </a:r>
          </a:p>
          <a:p>
            <a:r>
              <a:rPr lang="en-GB" sz="2400" dirty="0"/>
              <a:t>Peddle Kart Racing</a:t>
            </a:r>
          </a:p>
          <a:p>
            <a:r>
              <a:rPr lang="en-GB" sz="2400" dirty="0"/>
              <a:t>Abseiling</a:t>
            </a:r>
          </a:p>
          <a:p>
            <a:r>
              <a:rPr lang="en-GB" sz="2400" dirty="0"/>
              <a:t>Crate building challenge (some sort of climbing thing)</a:t>
            </a:r>
          </a:p>
          <a:p>
            <a:r>
              <a:rPr lang="en-GB" sz="2400" dirty="0"/>
              <a:t>Campfire (all together)</a:t>
            </a:r>
          </a:p>
          <a:p>
            <a:r>
              <a:rPr lang="en-GB" sz="2400" dirty="0"/>
              <a:t>There will be some time where our leaders will choose an activity to lead on also – but they will be able to choose when they are there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247735-A165-168F-CD8B-9F50DF60D0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2" r="15745" b="-3"/>
          <a:stretch/>
        </p:blipFill>
        <p:spPr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74846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9487E8-638A-B77E-E256-CC295EC37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470" y="127001"/>
            <a:ext cx="5251316" cy="1265702"/>
          </a:xfrm>
        </p:spPr>
        <p:txBody>
          <a:bodyPr>
            <a:normAutofit/>
          </a:bodyPr>
          <a:lstStyle/>
          <a:p>
            <a:r>
              <a:rPr lang="en-GB" dirty="0"/>
              <a:t>Accommodation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1FA85-0F66-7638-2B76-20C826B90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369" y="1392702"/>
            <a:ext cx="5962784" cy="48937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Centenary Lode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Your children will be staying in dorm rooms with bunk beds, with no more than 5 in a room.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The accommodation is secure and we will be the only school in that building.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Children will find out who they will be sharing with when they arrive, but we know the children, so it will be fine.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Please bring sleeping bags.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3074" name="Picture 2" descr="Youlbury Scout Activity Centre Oxfordshire">
            <a:extLst>
              <a:ext uri="{FF2B5EF4-FFF2-40B4-BE49-F238E27FC236}">
                <a16:creationId xmlns:a16="http://schemas.microsoft.com/office/drawing/2014/main" id="{E749CA8E-993D-6221-DF2F-607398C87A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2" r="26258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05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A4F9A4-A31B-188E-B1D3-3E35723F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95409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Food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34C464-9915-ACC4-E449-0866CA33F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575" y="109333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I was sent a sample menu, we should already know your child’s allergies, but please inform us if not.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We will send out medical forms to complete</a:t>
            </a:r>
          </a:p>
          <a:p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8224F9-E233-12FA-E436-209A99E41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479" y="3269004"/>
            <a:ext cx="7287642" cy="324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50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A46E6-8020-1E85-C2BE-451A7EF1B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008" y="-116738"/>
            <a:ext cx="3549649" cy="1616203"/>
          </a:xfrm>
        </p:spPr>
        <p:txBody>
          <a:bodyPr anchor="b">
            <a:normAutofit/>
          </a:bodyPr>
          <a:lstStyle/>
          <a:p>
            <a:r>
              <a:rPr lang="en-GB" sz="4800" dirty="0"/>
              <a:t>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8432F-9FC5-7CED-D567-8EE31B482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031" y="1828800"/>
            <a:ext cx="3801626" cy="4152508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dirty="0"/>
              <a:t>We will have three members of staff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Mrs O'Neill, Mrs </a:t>
            </a:r>
            <a:r>
              <a:rPr lang="en-GB" sz="2000" dirty="0" err="1"/>
              <a:t>Risby</a:t>
            </a:r>
            <a:r>
              <a:rPr lang="en-GB" sz="2000" dirty="0"/>
              <a:t> and Mrs Turton will all be onsite for the duration of the visit.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We will also send up staff in the day to make sure the site is OK, either myself or Ms McCarthy will go up (depending on weather)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All activities are led by trained Scout Leaders with full DBS</a:t>
            </a:r>
          </a:p>
          <a:p>
            <a:endParaRPr lang="en-GB" sz="2000" dirty="0"/>
          </a:p>
        </p:txBody>
      </p:sp>
      <p:pic>
        <p:nvPicPr>
          <p:cNvPr id="3074" name="Picture 2" descr="Team-building activities: how to ...">
            <a:extLst>
              <a:ext uri="{FF2B5EF4-FFF2-40B4-BE49-F238E27FC236}">
                <a16:creationId xmlns:a16="http://schemas.microsoft.com/office/drawing/2014/main" id="{951E4CBE-7694-A0AB-C351-A1C42A1B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5" r="4973" b="-1"/>
          <a:stretch/>
        </p:blipFill>
        <p:spPr bwMode="auto">
          <a:xfrm>
            <a:off x="5089243" y="877413"/>
            <a:ext cx="6222628" cy="504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36" name="Group 5135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5137" name="Rectangle 5136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38" name="Rectangle 5137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0045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8E784-3F4F-7D3A-1F33-D76B7A61D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809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What to bring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16CB2-BF54-7243-0F12-98E038E35078}"/>
              </a:ext>
            </a:extLst>
          </p:cNvPr>
          <p:cNvSpPr txBox="1"/>
          <p:nvPr/>
        </p:nvSpPr>
        <p:spPr>
          <a:xfrm>
            <a:off x="5087190" y="489328"/>
            <a:ext cx="6168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Please remember they are there for 2 nights, not 14! You do not need to send them with lots and lots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9874B-BC7F-793E-D539-827999B5FEDF}"/>
              </a:ext>
            </a:extLst>
          </p:cNvPr>
          <p:cNvSpPr txBox="1">
            <a:spLocks/>
          </p:cNvSpPr>
          <p:nvPr/>
        </p:nvSpPr>
        <p:spPr>
          <a:xfrm>
            <a:off x="558053" y="1754188"/>
            <a:ext cx="9058275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Sleeping bag and pillow</a:t>
            </a:r>
          </a:p>
          <a:p>
            <a:r>
              <a:rPr lang="en-GB" dirty="0"/>
              <a:t>Trainers and wellies (if wet)</a:t>
            </a:r>
          </a:p>
          <a:p>
            <a:r>
              <a:rPr lang="en-GB" dirty="0"/>
              <a:t>Check the weather before for rain gear, but pack a raincoat</a:t>
            </a:r>
          </a:p>
          <a:p>
            <a:r>
              <a:rPr lang="en-GB" dirty="0"/>
              <a:t>Two changes of clothes</a:t>
            </a:r>
          </a:p>
          <a:p>
            <a:r>
              <a:rPr lang="en-GB" dirty="0"/>
              <a:t>Water bottle</a:t>
            </a:r>
          </a:p>
          <a:p>
            <a:r>
              <a:rPr lang="en-GB" dirty="0"/>
              <a:t>Bedclothes</a:t>
            </a:r>
          </a:p>
          <a:p>
            <a:r>
              <a:rPr lang="en-GB" dirty="0"/>
              <a:t>Toiletries / Towel</a:t>
            </a:r>
          </a:p>
          <a:p>
            <a:r>
              <a:rPr lang="en-GB" dirty="0"/>
              <a:t>TORCH</a:t>
            </a:r>
          </a:p>
          <a:p>
            <a:r>
              <a:rPr lang="en-GB" dirty="0"/>
              <a:t>Please label items</a:t>
            </a:r>
          </a:p>
          <a:p>
            <a:r>
              <a:rPr lang="en-GB" dirty="0"/>
              <a:t>Medicines</a:t>
            </a:r>
          </a:p>
        </p:txBody>
      </p:sp>
      <p:pic>
        <p:nvPicPr>
          <p:cNvPr id="7170" name="Picture 2" descr="Checking in....with lots of luggage.... - Picture of Courtyard by Marriott  Miami Airport - Tripadvisor">
            <a:extLst>
              <a:ext uri="{FF2B5EF4-FFF2-40B4-BE49-F238E27FC236}">
                <a16:creationId xmlns:a16="http://schemas.microsoft.com/office/drawing/2014/main" id="{1F225E88-D0AC-11E7-A4BA-6547DD499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613" y="3302540"/>
            <a:ext cx="3995737" cy="299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8C04181-2E23-A97D-1DA6-E511C0D23183}"/>
              </a:ext>
            </a:extLst>
          </p:cNvPr>
          <p:cNvGrpSpPr/>
          <p:nvPr/>
        </p:nvGrpSpPr>
        <p:grpSpPr>
          <a:xfrm>
            <a:off x="6429015" y="3447600"/>
            <a:ext cx="3876120" cy="2791800"/>
            <a:chOff x="6429015" y="3447600"/>
            <a:chExt cx="3876120" cy="2791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CEAD43A7-0459-A5C2-15EE-8536E6087C64}"/>
                    </a:ext>
                  </a:extLst>
                </p14:cNvPr>
                <p14:cNvContentPartPr/>
                <p14:nvPr/>
              </p14:nvContentPartPr>
              <p14:xfrm>
                <a:off x="6429015" y="3846480"/>
                <a:ext cx="3770640" cy="239292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CEAD43A7-0459-A5C2-15EE-8536E6087C6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66375" y="3783480"/>
                  <a:ext cx="3896280" cy="251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06755A8-AC09-7DE2-EB43-103E2630F4DB}"/>
                    </a:ext>
                  </a:extLst>
                </p14:cNvPr>
                <p14:cNvContentPartPr/>
                <p14:nvPr/>
              </p14:nvContentPartPr>
              <p14:xfrm>
                <a:off x="6429015" y="3447600"/>
                <a:ext cx="3876120" cy="278460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06755A8-AC09-7DE2-EB43-103E2630F4D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366375" y="3384960"/>
                  <a:ext cx="4001760" cy="2910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162233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2F860B-B98D-E180-4BCC-B71281A6A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3332"/>
            <a:ext cx="4766330" cy="1007916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C126E-11D7-7687-1339-056BE85A5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146" y="1900599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</a:rPr>
              <a:t>We will have a mobile phone, the number will be shared with all families</a:t>
            </a:r>
          </a:p>
          <a:p>
            <a:r>
              <a:rPr lang="en-GB" sz="1800" dirty="0">
                <a:solidFill>
                  <a:schemeClr val="tx2"/>
                </a:solidFill>
              </a:rPr>
              <a:t>Please only contact us in an emergency – If it is during school time, the school office should be your first point of contact</a:t>
            </a:r>
          </a:p>
          <a:p>
            <a:r>
              <a:rPr lang="en-GB" sz="1800" dirty="0">
                <a:solidFill>
                  <a:schemeClr val="tx2"/>
                </a:solidFill>
              </a:rPr>
              <a:t>Your child will not be bringing any mobile phones or smart tech with them.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1987B05D-CD5B-CDE2-BDBC-A59B3C993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629" y="2143125"/>
            <a:ext cx="3421619" cy="353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13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F7E1F-F886-1BF7-4A69-BC6DB84BC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5B2F7-7D32-62F2-4135-B9116239C4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Youlbury is extremely close, but if we feel a child is not being safe – this will mostly be in regards to refusing to follow instructions, we will contact you to collect them.</a:t>
            </a:r>
          </a:p>
          <a:p>
            <a:endParaRPr lang="en-GB" dirty="0"/>
          </a:p>
          <a:p>
            <a:r>
              <a:rPr lang="en-GB" dirty="0"/>
              <a:t>If you can’t be contacted, a member of staff will bring them back to school.</a:t>
            </a:r>
          </a:p>
          <a:p>
            <a:endParaRPr lang="en-GB" dirty="0"/>
          </a:p>
          <a:p>
            <a:r>
              <a:rPr lang="en-GB" dirty="0"/>
              <a:t>This would be a last resort, but the safety of the other children and staff is paramount and we are one adult to a group, so a child refusing to participate removes the group from an activity.</a:t>
            </a:r>
          </a:p>
        </p:txBody>
      </p:sp>
    </p:spTree>
    <p:extLst>
      <p:ext uri="{BB962C8B-B14F-4D97-AF65-F5344CB8AC3E}">
        <p14:creationId xmlns:p14="http://schemas.microsoft.com/office/powerpoint/2010/main" val="1367360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7BDD930-0E65-490A-9CE5-554C357C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912C67-99A1-4956-8F68-1846C2177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3C6724-8397-A1F4-61DC-41A5572B9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398" cy="1299411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Medical forms / Allergies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8FBF9-3F79-84A3-73DE-898C64350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577" y="2035460"/>
            <a:ext cx="5029200" cy="3227626"/>
          </a:xfrm>
        </p:spPr>
        <p:txBody>
          <a:bodyPr anchor="ctr">
            <a:normAutofit fontScale="92500"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Medical consent forms will be sent out – we can give out medicines, but we need to have it all recorded clearly </a:t>
            </a:r>
          </a:p>
          <a:p>
            <a:r>
              <a:rPr lang="en-GB" sz="2400" dirty="0">
                <a:solidFill>
                  <a:schemeClr val="tx2"/>
                </a:solidFill>
              </a:rPr>
              <a:t>Please can we have labelled medicine in a clear given to us the morning of the trip.</a:t>
            </a:r>
          </a:p>
          <a:p>
            <a:r>
              <a:rPr lang="en-GB" sz="2400" dirty="0">
                <a:solidFill>
                  <a:schemeClr val="tx2"/>
                </a:solidFill>
              </a:rPr>
              <a:t>We should already know about any allergies, and this will be passed on – if we don’t: please let us know.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69E5994-073E-4708-B3E6-43BFED0C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381784" y="4178643"/>
            <a:ext cx="3061444" cy="2297267"/>
            <a:chOff x="-305" y="-1"/>
            <a:chExt cx="3832880" cy="2876136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32F818D-9087-4691-AABA-465619A0C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8B7668A-5C96-4FB9-BFA9-38094EB87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F95BD-8661-4C45-94E3-CF3159BF4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85BBF8A-E2FB-47F6-A60F-4FB855D50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A7B5E4D-FAC1-6E56-73BE-A9BEDC724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42" y="2318397"/>
            <a:ext cx="4954693" cy="278299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D81D498-EAA8-40F3-8230-AE4DEDA38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906190" y="0"/>
            <a:ext cx="3282247" cy="2837712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62F2402-5879-41A3-ACEC-6D2811BA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BD41895-A230-4959-97BA-80F516383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670BD54-10A6-4092-9E32-647B2F870D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C2B9A82-4826-4BF4-A16E-0B005FE76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AutoShape 2" descr="Paracetamol - Wikipedia">
            <a:extLst>
              <a:ext uri="{FF2B5EF4-FFF2-40B4-BE49-F238E27FC236}">
                <a16:creationId xmlns:a16="http://schemas.microsoft.com/office/drawing/2014/main" id="{642AC504-1F42-E285-B871-FF89DE787E2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46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ADFA1-025A-A82B-A0D2-24C96E03A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2EDB7-9AFB-9907-6F41-939D7F309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do not pay in full before departure, your child will not go, even if they are here with their bags.</a:t>
            </a:r>
          </a:p>
          <a:p>
            <a:endParaRPr lang="en-GB" dirty="0"/>
          </a:p>
          <a:p>
            <a:r>
              <a:rPr lang="en-GB" dirty="0"/>
              <a:t>We will still have to pay for the place, so please talk to us now if there is a problem</a:t>
            </a:r>
          </a:p>
          <a:p>
            <a:endParaRPr lang="en-GB" dirty="0"/>
          </a:p>
          <a:p>
            <a:r>
              <a:rPr lang="en-GB" dirty="0"/>
              <a:t>Talk to us.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869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4F760E-8342-6CF7-2BC4-363DEB1C5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</a:t>
            </a:r>
            <a:b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</a:t>
            </a: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 will try my best</a:t>
            </a:r>
            <a:endParaRPr lang="en-US" sz="7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164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841</Words>
  <Application>Microsoft Office PowerPoint</Application>
  <PresentationFormat>Widescreen</PresentationFormat>
  <Paragraphs>100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Y4 Residential Meeting </vt:lpstr>
      <vt:lpstr>Contents</vt:lpstr>
      <vt:lpstr>Uptake</vt:lpstr>
      <vt:lpstr>When will they be going</vt:lpstr>
      <vt:lpstr>Where they are going</vt:lpstr>
      <vt:lpstr>What they are doing</vt:lpstr>
      <vt:lpstr>Accommodation</vt:lpstr>
      <vt:lpstr>Food</vt:lpstr>
      <vt:lpstr>Staff</vt:lpstr>
      <vt:lpstr>What to bring</vt:lpstr>
      <vt:lpstr>Contact</vt:lpstr>
      <vt:lpstr>Behaviour </vt:lpstr>
      <vt:lpstr>Medical forms / Allergies </vt:lpstr>
      <vt:lpstr>PAY</vt:lpstr>
      <vt:lpstr>Q Questions? I will try my best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Residential Meeting</dc:title>
  <dc:creator>St Vincent</dc:creator>
  <cp:lastModifiedBy>Mr Higgins</cp:lastModifiedBy>
  <cp:revision>8</cp:revision>
  <dcterms:created xsi:type="dcterms:W3CDTF">2024-01-17T10:12:52Z</dcterms:created>
  <dcterms:modified xsi:type="dcterms:W3CDTF">2025-02-13T14:49:41Z</dcterms:modified>
</cp:coreProperties>
</file>