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2" r:id="rId8"/>
    <p:sldId id="259" r:id="rId9"/>
    <p:sldId id="263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33323-9DAE-A014-22C8-B2458F866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6B0317-B6F8-C189-63B3-0A19EE8AF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A325A-2E4D-327C-F829-F66C936E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8607-DE11-5232-82DF-0D913698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A0D35-1D7C-F965-BD43-0CA3A7C5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2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56329-9B7B-FCD0-7E8A-DC00C09A1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1D580-43F6-A195-3BAB-357216796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9C829-6F71-1E17-EC36-86D0904C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587D-2EE9-7DB5-48E5-AACD1006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BC88D-6F0E-6EC5-0112-8B8902A97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BE7C0-D472-D90B-E31C-00BA17003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5AED9-86E5-F561-A773-5F9843E4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3F60A-5E3E-46FF-0BA0-7B9DFF3E8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3E626-B326-9D2C-A744-705EDEFCB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B7207-3521-EA0B-B876-168A22F4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9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DA157-C65D-29E2-110B-E2F381892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31BBE-A025-7A55-28D6-90C6EA7AC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2BDFA3-FF62-0A63-6701-4E5AC0A27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E0952-DCA9-C710-F49D-7163B9C52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62366-B30C-999F-60F8-5AB7D8BC0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22F6C-3297-24EC-4BD5-C6DA20D1A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77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4A8EC-52A6-3D2F-1B85-266CFE7F3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BA9C4-1E01-4185-68AC-26758CB63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71255-F76C-DECC-6323-E7C75DC45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BA5358-AF0E-7DD9-6CB4-889C3EEC4F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CE1813-A7B6-7586-C202-6B1788D59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577321-E167-626A-6C3E-BF9CCB390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AAD6DF-E3DF-F24D-7A1C-65F19DB9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C7FE28-C584-1F51-BD28-629D509C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86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F63AB-2BCC-99A1-2617-80F96812F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E263F8-2E96-DB37-0280-FAEE0A73E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243A42-DBA8-22E4-AC99-D2850E91E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2AE014-6806-DA24-F909-9B3107782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2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3253C1-B82A-E283-70C8-40BCC330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2AF7EB-A830-221F-11BE-E67FD5203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9F116-FC04-B561-0DE4-99CD88A66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0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03F3A-8743-CE6B-E72B-44568C473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15734-4331-ABEC-F86E-DED598AC9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46BDC-4749-A978-E10A-5D0E16000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68176-F0EE-FBA2-C54C-2F6AA0D94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33E63-49EF-07A9-7261-A0FE168DB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518AF0-5221-D47E-387B-29E83E56C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34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5251E-02FF-D15F-D602-CB76A67B0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D7DB0C-60E4-3E2F-71F3-67B75CE73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ED23E-07FC-55F5-294E-8C7465B3A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2354C-2599-430A-93D9-277C3FFDD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B5E779-21CF-7850-236D-261C964FD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11D3F-5778-BC16-2D42-441270BC1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1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C944E-5216-2181-4699-08D24672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EA4F48-CE9E-EDD6-FFA1-D477EDA57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F4B6A-ECD4-3BC9-A211-36CD755A3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5DF16-9520-B03F-88C7-A2451BBF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8DB30-C6E8-929E-B8B3-6F49BEA08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1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3E1BEF-E257-ED4C-C849-F0A1597A8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6D32A-06B7-4DD5-B4DA-71D4874FE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288CB-878A-3D73-6E90-83A4C384F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36F83-F984-161A-FA6B-032E591BD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66B07-6330-4CAA-8D9F-B9A6BE8F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709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46AD54-98CA-5E09-1DB9-A62D1B457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995661-8514-03F5-4AD3-73C11A25B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63CC5-3FC3-4C36-109D-F6C544F5D0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0702D-6838-4913-8BF9-C9365D44C64D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A4738-DE52-0481-2E59-8EF00F2A7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F055F-67AE-6C4E-01A4-20218BE9D4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5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personalised.clothing/stjohnfisheroxfor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89DB0-0E3F-EC04-2A77-4E6752A26A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Y6 Residential Meeting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67C9C-E04C-9EEE-7BB5-17DFC74B14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Kingswood – 19</a:t>
            </a:r>
            <a:r>
              <a:rPr lang="en-GB" baseline="30000" dirty="0"/>
              <a:t>th</a:t>
            </a:r>
            <a:r>
              <a:rPr lang="en-GB" dirty="0"/>
              <a:t> – 23</a:t>
            </a:r>
            <a:r>
              <a:rPr lang="en-GB" baseline="30000" dirty="0"/>
              <a:t>rd</a:t>
            </a:r>
            <a:r>
              <a:rPr lang="en-GB" dirty="0"/>
              <a:t> February 2024</a:t>
            </a:r>
          </a:p>
        </p:txBody>
      </p:sp>
    </p:spTree>
    <p:extLst>
      <p:ext uri="{BB962C8B-B14F-4D97-AF65-F5344CB8AC3E}">
        <p14:creationId xmlns:p14="http://schemas.microsoft.com/office/powerpoint/2010/main" val="247856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13B22-2132-B9FB-81D0-7EB6F3F09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4D8C7-6295-8DA8-4A61-2C2CBB1C0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When they are going – times</a:t>
            </a:r>
          </a:p>
          <a:p>
            <a:r>
              <a:rPr lang="en-GB" dirty="0"/>
              <a:t>Where they are going</a:t>
            </a:r>
          </a:p>
          <a:p>
            <a:r>
              <a:rPr lang="en-GB" dirty="0"/>
              <a:t>Activities</a:t>
            </a:r>
          </a:p>
          <a:p>
            <a:r>
              <a:rPr lang="en-GB" dirty="0"/>
              <a:t>What rooms will be like</a:t>
            </a:r>
          </a:p>
          <a:p>
            <a:r>
              <a:rPr lang="en-GB" dirty="0"/>
              <a:t>Food</a:t>
            </a:r>
          </a:p>
          <a:p>
            <a:r>
              <a:rPr lang="en-GB" dirty="0"/>
              <a:t>What to bring</a:t>
            </a:r>
          </a:p>
          <a:p>
            <a:r>
              <a:rPr lang="en-GB" dirty="0"/>
              <a:t>Dos and Don’ts</a:t>
            </a:r>
          </a:p>
          <a:p>
            <a:r>
              <a:rPr lang="en-GB" dirty="0"/>
              <a:t>Questions</a:t>
            </a:r>
          </a:p>
          <a:p>
            <a:r>
              <a:rPr lang="en-GB" dirty="0"/>
              <a:t>Hoodies</a:t>
            </a:r>
          </a:p>
        </p:txBody>
      </p:sp>
    </p:spTree>
    <p:extLst>
      <p:ext uri="{BB962C8B-B14F-4D97-AF65-F5344CB8AC3E}">
        <p14:creationId xmlns:p14="http://schemas.microsoft.com/office/powerpoint/2010/main" val="1979653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5746-395B-8307-46B7-B38F92B3B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09" y="365125"/>
            <a:ext cx="10735491" cy="1325563"/>
          </a:xfrm>
        </p:spPr>
        <p:txBody>
          <a:bodyPr>
            <a:normAutofit/>
          </a:bodyPr>
          <a:lstStyle/>
          <a:p>
            <a:r>
              <a:rPr lang="en-GB" sz="3200" dirty="0"/>
              <a:t>When will I get a relaxing week without my 10/11-year-old?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3E99C-537A-C667-B1A3-C37CCB2FD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Monday 19</a:t>
            </a:r>
            <a:r>
              <a:rPr lang="en-GB" baseline="30000" dirty="0"/>
              <a:t>th</a:t>
            </a:r>
            <a:r>
              <a:rPr lang="en-GB" dirty="0"/>
              <a:t> – Friday 23</a:t>
            </a:r>
            <a:r>
              <a:rPr lang="en-GB" baseline="30000" dirty="0"/>
              <a:t>rd</a:t>
            </a:r>
            <a:r>
              <a:rPr lang="en-GB" dirty="0"/>
              <a:t> February 2024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bring your child to school – the coach will pick the children up at 10:30, they will be at Kingswood by lunch.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will then arrive back to school at 13:15 on the Friday – I am happy for you to come and pick them up then (but you can keep them here until 3:15, let us know either way)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there are delays we will be in touch.</a:t>
            </a:r>
          </a:p>
        </p:txBody>
      </p:sp>
    </p:spTree>
    <p:extLst>
      <p:ext uri="{BB962C8B-B14F-4D97-AF65-F5344CB8AC3E}">
        <p14:creationId xmlns:p14="http://schemas.microsoft.com/office/powerpoint/2010/main" val="4182109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DF8E87-4A21-B318-5359-C48FAF02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Where they are going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F1DFA3-86EC-64FC-B69F-45B8DBE167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26" r="25258" b="-1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19C3D-DE19-CEAB-02D3-FCD8980F4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8966" y="2147357"/>
            <a:ext cx="3810000" cy="41010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Just outside Aylesbury</a:t>
            </a: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Google maps says 55 minutes, so if there is an issue, we are close.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It is in 88 acres of Woodland and</a:t>
            </a: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 nice and secluded in nature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BA5E6B-1FFA-4A99-D69E-1A0D61FC3A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04" r="26127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158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3FCA2-124D-219F-EB03-1F0226A8D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506F2-AC0C-FB9C-E6E4-ECC41A742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AA8136-EF51-BF9B-FA03-996255262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" y="365125"/>
            <a:ext cx="11384309" cy="580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46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262ABC4B-37D8-4218-BDD8-6DF6A00C0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65E7D-5CD0-8A68-885D-8B232D37DA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3" r="-2" b="26232"/>
          <a:stretch/>
        </p:blipFill>
        <p:spPr>
          <a:xfrm>
            <a:off x="321730" y="321732"/>
            <a:ext cx="5674897" cy="3017405"/>
          </a:xfrm>
          <a:prstGeom prst="rect">
            <a:avLst/>
          </a:prstGeom>
        </p:spPr>
      </p:pic>
      <p:pic>
        <p:nvPicPr>
          <p:cNvPr id="3074" name="Picture 2" descr="Stylistic Fingerprints of Disco Music - Music Tech Student">
            <a:extLst>
              <a:ext uri="{FF2B5EF4-FFF2-40B4-BE49-F238E27FC236}">
                <a16:creationId xmlns:a16="http://schemas.microsoft.com/office/drawing/2014/main" id="{78794DF3-0B70-487E-79E7-EFFA3617AC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64" r="1" b="1"/>
          <a:stretch/>
        </p:blipFill>
        <p:spPr bwMode="auto">
          <a:xfrm>
            <a:off x="321730" y="3510853"/>
            <a:ext cx="5674897" cy="278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247735-A165-168F-CD8B-9F50DF60D0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42" r="25880" b="2"/>
          <a:stretch/>
        </p:blipFill>
        <p:spPr>
          <a:xfrm>
            <a:off x="6195373" y="321733"/>
            <a:ext cx="5674897" cy="597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023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AB3E16-AB2C-6592-3151-CD289CEFDB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015" r="11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9487E8-638A-B77E-E256-CC295EC37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Rooms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1FA85-0F66-7638-2B76-20C826B90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2138926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dirty="0"/>
              <a:t>Rooms are two children sharing with an adult on each floor</a:t>
            </a:r>
          </a:p>
          <a:p>
            <a:r>
              <a:rPr lang="en-GB" sz="2000" dirty="0"/>
              <a:t>There is an odd number, so there will be one group of 3</a:t>
            </a:r>
          </a:p>
          <a:p>
            <a:r>
              <a:rPr lang="en-GB" sz="2000" dirty="0"/>
              <a:t>We will ensure that children are with an appropriate partner but will not inform them until arrival.</a:t>
            </a:r>
          </a:p>
        </p:txBody>
      </p:sp>
    </p:spTree>
    <p:extLst>
      <p:ext uri="{BB962C8B-B14F-4D97-AF65-F5344CB8AC3E}">
        <p14:creationId xmlns:p14="http://schemas.microsoft.com/office/powerpoint/2010/main" val="390605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A4F9A4-A31B-188E-B1D3-3E35723F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Menu </a:t>
            </a:r>
          </a:p>
        </p:txBody>
      </p:sp>
      <p:pic>
        <p:nvPicPr>
          <p:cNvPr id="30" name="Content Placeholder 29">
            <a:extLst>
              <a:ext uri="{FF2B5EF4-FFF2-40B4-BE49-F238E27FC236}">
                <a16:creationId xmlns:a16="http://schemas.microsoft.com/office/drawing/2014/main" id="{826FD39D-BC7A-2F18-8D6B-F59197E6E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010" y="1707177"/>
            <a:ext cx="10233979" cy="445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50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4C5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3364E8-2A22-9B1F-1AE6-B128603CC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to bring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D0C51D-C8F5-97F6-84DF-AF8B4D1C5B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1943" y="640080"/>
            <a:ext cx="7039516" cy="55788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4016CB2-BF54-7243-0F12-98E038E35078}"/>
              </a:ext>
            </a:extLst>
          </p:cNvPr>
          <p:cNvSpPr txBox="1"/>
          <p:nvPr/>
        </p:nvSpPr>
        <p:spPr>
          <a:xfrm>
            <a:off x="247650" y="3924300"/>
            <a:ext cx="4286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Due to the time of year, we are not swimming</a:t>
            </a:r>
          </a:p>
        </p:txBody>
      </p:sp>
    </p:spTree>
    <p:extLst>
      <p:ext uri="{BB962C8B-B14F-4D97-AF65-F5344CB8AC3E}">
        <p14:creationId xmlns:p14="http://schemas.microsoft.com/office/powerpoint/2010/main" val="366894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2F860B-B98D-E180-4BCC-B71281A6A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C126E-11D7-7687-1339-056BE85A5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We will have a mobile phone, the number will be shared with all families</a:t>
            </a:r>
          </a:p>
          <a:p>
            <a:r>
              <a:rPr lang="en-GB" sz="1800">
                <a:solidFill>
                  <a:schemeClr val="tx2"/>
                </a:solidFill>
              </a:rPr>
              <a:t>Please only contact us in an emergency – If it is during school time, the school office should be your first point of contact</a:t>
            </a:r>
          </a:p>
          <a:p>
            <a:r>
              <a:rPr lang="en-GB" sz="1800">
                <a:solidFill>
                  <a:schemeClr val="tx2"/>
                </a:solidFill>
              </a:rPr>
              <a:t>Your child will not be bringing a mobile phone with them.</a:t>
            </a: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1987B05D-CD5B-CDE2-BDBC-A59B3C993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629" y="2143125"/>
            <a:ext cx="3421619" cy="353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13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7BDD930-0E65-490A-9CE5-554C357C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912C67-99A1-4956-8F68-1846C2177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3C6724-8397-A1F4-61DC-41A5572B9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398" cy="129941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Medical forms / Allergies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8FBF9-3F79-84A3-73DE-898C64350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577" y="2035460"/>
            <a:ext cx="5029200" cy="3227626"/>
          </a:xfrm>
        </p:spPr>
        <p:txBody>
          <a:bodyPr anchor="ctr">
            <a:normAutofit lnSpcReduction="10000"/>
          </a:bodyPr>
          <a:lstStyle/>
          <a:p>
            <a:r>
              <a:rPr lang="en-GB" dirty="0">
                <a:solidFill>
                  <a:schemeClr val="tx2"/>
                </a:solidFill>
              </a:rPr>
              <a:t>Medical consent forms will be sent out – we can give out medicines, but we need to have it all recorded clearly </a:t>
            </a:r>
          </a:p>
          <a:p>
            <a:r>
              <a:rPr lang="en-GB" dirty="0">
                <a:solidFill>
                  <a:schemeClr val="tx2"/>
                </a:solidFill>
              </a:rPr>
              <a:t>We should already know about any allergies, and this will be passed on – if we don’t: please let us know.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69E5994-073E-4708-B3E6-43BFED0C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381784" y="4178643"/>
            <a:ext cx="3061444" cy="2297267"/>
            <a:chOff x="-305" y="-1"/>
            <a:chExt cx="3832880" cy="2876136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32F818D-9087-4691-AABA-465619A0C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8B7668A-5C96-4FB9-BFA9-38094EB87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F95BD-8661-4C45-94E3-CF3159BF4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85BBF8A-E2FB-47F6-A60F-4FB855D50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A7B5E4D-FAC1-6E56-73BE-A9BEDC724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42" y="2318397"/>
            <a:ext cx="4954693" cy="278299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D81D498-EAA8-40F3-8230-AE4DEDA38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906190" y="0"/>
            <a:ext cx="3282247" cy="2837712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62F2402-5879-41A3-ACEC-6D2811BA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BD41895-A230-4959-97BA-80F516383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670BD54-10A6-4092-9E32-647B2F870D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C2B9A82-4826-4BF4-A16E-0B005FE76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AutoShape 2" descr="Paracetamol - Wikipedia">
            <a:extLst>
              <a:ext uri="{FF2B5EF4-FFF2-40B4-BE49-F238E27FC236}">
                <a16:creationId xmlns:a16="http://schemas.microsoft.com/office/drawing/2014/main" id="{642AC504-1F42-E285-B871-FF89DE787E2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46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4F760E-8342-6CF7-2BC4-363DEB1C5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164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76CAE-C570-14C9-E25B-EC4266BA3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Hoodies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AFFF5-E529-C3D7-5AFF-50229CAC9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https://personalised.clothing/stjohnfisheroxford/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E1FFF2-7BAC-FE42-7E8E-4D1BF3497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8956" y="2466703"/>
            <a:ext cx="73056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77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343</Words>
  <Application>Microsoft Office PowerPoint</Application>
  <PresentationFormat>Widescreen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Y6 Residential Meeting </vt:lpstr>
      <vt:lpstr>Contents</vt:lpstr>
      <vt:lpstr>When will I get a relaxing week without my 10/11-year-old?</vt:lpstr>
      <vt:lpstr>Where they are going</vt:lpstr>
      <vt:lpstr>PowerPoint Presentation</vt:lpstr>
      <vt:lpstr>PowerPoint Presentation</vt:lpstr>
      <vt:lpstr>Rooms</vt:lpstr>
      <vt:lpstr>Menu </vt:lpstr>
      <vt:lpstr>What to bring</vt:lpstr>
      <vt:lpstr>Contact</vt:lpstr>
      <vt:lpstr>Medical forms / Allergies </vt:lpstr>
      <vt:lpstr>Questions?</vt:lpstr>
      <vt:lpstr>Hoodies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Residential Meeting</dc:title>
  <dc:creator>St Vincent</dc:creator>
  <cp:lastModifiedBy>Mr Higgins</cp:lastModifiedBy>
  <cp:revision>3</cp:revision>
  <dcterms:created xsi:type="dcterms:W3CDTF">2024-01-17T10:12:52Z</dcterms:created>
  <dcterms:modified xsi:type="dcterms:W3CDTF">2024-01-18T15:52:28Z</dcterms:modified>
</cp:coreProperties>
</file>