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60" r:id="rId6"/>
    <p:sldId id="261" r:id="rId7"/>
    <p:sldId id="262" r:id="rId8"/>
    <p:sldId id="259" r:id="rId9"/>
    <p:sldId id="273" r:id="rId10"/>
    <p:sldId id="270" r:id="rId11"/>
    <p:sldId id="265" r:id="rId12"/>
    <p:sldId id="271" r:id="rId13"/>
    <p:sldId id="266" r:id="rId14"/>
    <p:sldId id="272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D99D4A-0097-4210-B1E6-85E201E70187}" v="14" dt="2024-03-19T18:21:55.5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Higgins" userId="0e2f38a3-48b6-48c4-b88b-c1eef41771a3" providerId="ADAL" clId="{B2D99D4A-0097-4210-B1E6-85E201E70187}"/>
    <pc:docChg chg="undo custSel addSld delSld modSld">
      <pc:chgData name="Mr Higgins" userId="0e2f38a3-48b6-48c4-b88b-c1eef41771a3" providerId="ADAL" clId="{B2D99D4A-0097-4210-B1E6-85E201E70187}" dt="2024-03-20T19:31:46.654" v="4628" actId="20577"/>
      <pc:docMkLst>
        <pc:docMk/>
      </pc:docMkLst>
      <pc:sldChg chg="addSp delSp modSp mod setBg">
        <pc:chgData name="Mr Higgins" userId="0e2f38a3-48b6-48c4-b88b-c1eef41771a3" providerId="ADAL" clId="{B2D99D4A-0097-4210-B1E6-85E201E70187}" dt="2024-03-19T18:31:26.278" v="4563" actId="403"/>
        <pc:sldMkLst>
          <pc:docMk/>
          <pc:sldMk cId="2478561088" sldId="256"/>
        </pc:sldMkLst>
        <pc:spChg chg="mod">
          <ac:chgData name="Mr Higgins" userId="0e2f38a3-48b6-48c4-b88b-c1eef41771a3" providerId="ADAL" clId="{B2D99D4A-0097-4210-B1E6-85E201E70187}" dt="2024-03-19T18:31:22.520" v="4561" actId="14100"/>
          <ac:spMkLst>
            <pc:docMk/>
            <pc:sldMk cId="2478561088" sldId="256"/>
            <ac:spMk id="2" creationId="{28A89DB0-0E3F-EC04-2A77-4E6752A26AFF}"/>
          </ac:spMkLst>
        </pc:spChg>
        <pc:spChg chg="mod">
          <ac:chgData name="Mr Higgins" userId="0e2f38a3-48b6-48c4-b88b-c1eef41771a3" providerId="ADAL" clId="{B2D99D4A-0097-4210-B1E6-85E201E70187}" dt="2024-03-19T18:31:26.278" v="4563" actId="403"/>
          <ac:spMkLst>
            <pc:docMk/>
            <pc:sldMk cId="2478561088" sldId="256"/>
            <ac:spMk id="3" creationId="{B7E67C9C-E04C-9EEE-7BB5-17DFC74B145B}"/>
          </ac:spMkLst>
        </pc:spChg>
        <pc:spChg chg="add del">
          <ac:chgData name="Mr Higgins" userId="0e2f38a3-48b6-48c4-b88b-c1eef41771a3" providerId="ADAL" clId="{B2D99D4A-0097-4210-B1E6-85E201E70187}" dt="2024-03-19T18:31:18.306" v="4559" actId="26606"/>
          <ac:spMkLst>
            <pc:docMk/>
            <pc:sldMk cId="2478561088" sldId="256"/>
            <ac:spMk id="10" creationId="{362D44EE-C852-4460-B8B5-C4F2BC20510C}"/>
          </ac:spMkLst>
        </pc:spChg>
        <pc:spChg chg="add del">
          <ac:chgData name="Mr Higgins" userId="0e2f38a3-48b6-48c4-b88b-c1eef41771a3" providerId="ADAL" clId="{B2D99D4A-0097-4210-B1E6-85E201E70187}" dt="2024-03-19T18:31:18.306" v="4559" actId="26606"/>
          <ac:spMkLst>
            <pc:docMk/>
            <pc:sldMk cId="2478561088" sldId="256"/>
            <ac:spMk id="12" creationId="{658970D8-8D1D-4B5C-894B-E871CC86543D}"/>
          </ac:spMkLst>
        </pc:spChg>
        <pc:spChg chg="add del">
          <ac:chgData name="Mr Higgins" userId="0e2f38a3-48b6-48c4-b88b-c1eef41771a3" providerId="ADAL" clId="{B2D99D4A-0097-4210-B1E6-85E201E70187}" dt="2024-03-19T18:31:18.306" v="4559" actId="26606"/>
          <ac:spMkLst>
            <pc:docMk/>
            <pc:sldMk cId="2478561088" sldId="256"/>
            <ac:spMk id="14" creationId="{F227E5B6-9132-43CA-B503-37A18562ADF2}"/>
          </ac:spMkLst>
        </pc:spChg>
        <pc:spChg chg="add del">
          <ac:chgData name="Mr Higgins" userId="0e2f38a3-48b6-48c4-b88b-c1eef41771a3" providerId="ADAL" clId="{B2D99D4A-0097-4210-B1E6-85E201E70187}" dt="2024-03-19T18:31:18.306" v="4559" actId="26606"/>
          <ac:spMkLst>
            <pc:docMk/>
            <pc:sldMk cId="2478561088" sldId="256"/>
            <ac:spMk id="16" creationId="{03C2051E-A88D-48E5-BACF-AAED17892722}"/>
          </ac:spMkLst>
        </pc:spChg>
        <pc:spChg chg="add del">
          <ac:chgData name="Mr Higgins" userId="0e2f38a3-48b6-48c4-b88b-c1eef41771a3" providerId="ADAL" clId="{B2D99D4A-0097-4210-B1E6-85E201E70187}" dt="2024-03-19T18:31:18.306" v="4559" actId="26606"/>
          <ac:spMkLst>
            <pc:docMk/>
            <pc:sldMk cId="2478561088" sldId="256"/>
            <ac:spMk id="18" creationId="{7821A508-2985-4905-874A-527429BAABFA}"/>
          </ac:spMkLst>
        </pc:spChg>
        <pc:spChg chg="add del">
          <ac:chgData name="Mr Higgins" userId="0e2f38a3-48b6-48c4-b88b-c1eef41771a3" providerId="ADAL" clId="{B2D99D4A-0097-4210-B1E6-85E201E70187}" dt="2024-03-19T18:31:18.306" v="4559" actId="26606"/>
          <ac:spMkLst>
            <pc:docMk/>
            <pc:sldMk cId="2478561088" sldId="256"/>
            <ac:spMk id="20" creationId="{D2929CB1-0E3C-4B2D-ADC5-0154FB33BA44}"/>
          </ac:spMkLst>
        </pc:spChg>
        <pc:spChg chg="add del">
          <ac:chgData name="Mr Higgins" userId="0e2f38a3-48b6-48c4-b88b-c1eef41771a3" providerId="ADAL" clId="{B2D99D4A-0097-4210-B1E6-85E201E70187}" dt="2024-03-19T18:31:18.306" v="4559" actId="26606"/>
          <ac:spMkLst>
            <pc:docMk/>
            <pc:sldMk cId="2478561088" sldId="256"/>
            <ac:spMk id="22" creationId="{5F2F0C84-BE8C-4DC2-A6D3-30349A801D5C}"/>
          </ac:spMkLst>
        </pc:spChg>
        <pc:spChg chg="add">
          <ac:chgData name="Mr Higgins" userId="0e2f38a3-48b6-48c4-b88b-c1eef41771a3" providerId="ADAL" clId="{B2D99D4A-0097-4210-B1E6-85E201E70187}" dt="2024-03-19T18:31:18.322" v="4560" actId="26606"/>
          <ac:spMkLst>
            <pc:docMk/>
            <pc:sldMk cId="2478561088" sldId="256"/>
            <ac:spMk id="24" creationId="{E91DC736-0EF8-4F87-9146-EBF1D2EE4D3D}"/>
          </ac:spMkLst>
        </pc:spChg>
        <pc:spChg chg="add">
          <ac:chgData name="Mr Higgins" userId="0e2f38a3-48b6-48c4-b88b-c1eef41771a3" providerId="ADAL" clId="{B2D99D4A-0097-4210-B1E6-85E201E70187}" dt="2024-03-19T18:31:18.322" v="4560" actId="26606"/>
          <ac:spMkLst>
            <pc:docMk/>
            <pc:sldMk cId="2478561088" sldId="256"/>
            <ac:spMk id="25" creationId="{097CD68E-23E3-4007-8847-CD0944C4F7BE}"/>
          </ac:spMkLst>
        </pc:spChg>
        <pc:spChg chg="add">
          <ac:chgData name="Mr Higgins" userId="0e2f38a3-48b6-48c4-b88b-c1eef41771a3" providerId="ADAL" clId="{B2D99D4A-0097-4210-B1E6-85E201E70187}" dt="2024-03-19T18:31:18.322" v="4560" actId="26606"/>
          <ac:spMkLst>
            <pc:docMk/>
            <pc:sldMk cId="2478561088" sldId="256"/>
            <ac:spMk id="26" creationId="{AF2F604E-43BE-4DC3-B983-E071523364F8}"/>
          </ac:spMkLst>
        </pc:spChg>
        <pc:spChg chg="add">
          <ac:chgData name="Mr Higgins" userId="0e2f38a3-48b6-48c4-b88b-c1eef41771a3" providerId="ADAL" clId="{B2D99D4A-0097-4210-B1E6-85E201E70187}" dt="2024-03-19T18:31:18.322" v="4560" actId="26606"/>
          <ac:spMkLst>
            <pc:docMk/>
            <pc:sldMk cId="2478561088" sldId="256"/>
            <ac:spMk id="27" creationId="{08C9B587-E65E-4B52-B37C-ABEBB6E87928}"/>
          </ac:spMkLst>
        </pc:spChg>
        <pc:picChg chg="add mod ord">
          <ac:chgData name="Mr Higgins" userId="0e2f38a3-48b6-48c4-b88b-c1eef41771a3" providerId="ADAL" clId="{B2D99D4A-0097-4210-B1E6-85E201E70187}" dt="2024-03-19T18:31:18.322" v="4560" actId="26606"/>
          <ac:picMkLst>
            <pc:docMk/>
            <pc:sldMk cId="2478561088" sldId="256"/>
            <ac:picMk id="5" creationId="{8D7040F6-3834-E27B-1648-D5D59185923C}"/>
          </ac:picMkLst>
        </pc:picChg>
      </pc:sldChg>
      <pc:sldChg chg="modSp mod">
        <pc:chgData name="Mr Higgins" userId="0e2f38a3-48b6-48c4-b88b-c1eef41771a3" providerId="ADAL" clId="{B2D99D4A-0097-4210-B1E6-85E201E70187}" dt="2024-03-19T18:31:33.939" v="4564" actId="313"/>
        <pc:sldMkLst>
          <pc:docMk/>
          <pc:sldMk cId="1979653135" sldId="257"/>
        </pc:sldMkLst>
        <pc:spChg chg="mod">
          <ac:chgData name="Mr Higgins" userId="0e2f38a3-48b6-48c4-b88b-c1eef41771a3" providerId="ADAL" clId="{B2D99D4A-0097-4210-B1E6-85E201E70187}" dt="2024-03-19T18:31:33.939" v="4564" actId="313"/>
          <ac:spMkLst>
            <pc:docMk/>
            <pc:sldMk cId="1979653135" sldId="257"/>
            <ac:spMk id="3" creationId="{FFB4D8C7-6295-8DA8-4A61-2C2CBB1C023E}"/>
          </ac:spMkLst>
        </pc:spChg>
      </pc:sldChg>
      <pc:sldChg chg="addSp delSp modSp mod setBg">
        <pc:chgData name="Mr Higgins" userId="0e2f38a3-48b6-48c4-b88b-c1eef41771a3" providerId="ADAL" clId="{B2D99D4A-0097-4210-B1E6-85E201E70187}" dt="2024-03-19T18:34:28.862" v="4593" actId="207"/>
        <pc:sldMkLst>
          <pc:docMk/>
          <pc:sldMk cId="4182109157" sldId="258"/>
        </pc:sldMkLst>
        <pc:spChg chg="mod">
          <ac:chgData name="Mr Higgins" userId="0e2f38a3-48b6-48c4-b88b-c1eef41771a3" providerId="ADAL" clId="{B2D99D4A-0097-4210-B1E6-85E201E70187}" dt="2024-03-19T18:33:54.111" v="4574" actId="1076"/>
          <ac:spMkLst>
            <pc:docMk/>
            <pc:sldMk cId="4182109157" sldId="258"/>
            <ac:spMk id="2" creationId="{89725746-395B-8307-46B7-B38F92B3BE4B}"/>
          </ac:spMkLst>
        </pc:spChg>
        <pc:spChg chg="mod">
          <ac:chgData name="Mr Higgins" userId="0e2f38a3-48b6-48c4-b88b-c1eef41771a3" providerId="ADAL" clId="{B2D99D4A-0097-4210-B1E6-85E201E70187}" dt="2024-03-19T18:34:17.778" v="4587" actId="1076"/>
          <ac:spMkLst>
            <pc:docMk/>
            <pc:sldMk cId="4182109157" sldId="258"/>
            <ac:spMk id="3" creationId="{0023E99C-537A-C667-B1A3-C37CCB2FD9C2}"/>
          </ac:spMkLst>
        </pc:spChg>
        <pc:spChg chg="add mod">
          <ac:chgData name="Mr Higgins" userId="0e2f38a3-48b6-48c4-b88b-c1eef41771a3" providerId="ADAL" clId="{B2D99D4A-0097-4210-B1E6-85E201E70187}" dt="2024-03-19T18:34:28.862" v="4593" actId="207"/>
          <ac:spMkLst>
            <pc:docMk/>
            <pc:sldMk cId="4182109157" sldId="258"/>
            <ac:spMk id="7" creationId="{2264D5C6-0679-CF57-2BDA-E16F90F01375}"/>
          </ac:spMkLst>
        </pc:spChg>
        <pc:spChg chg="add del">
          <ac:chgData name="Mr Higgins" userId="0e2f38a3-48b6-48c4-b88b-c1eef41771a3" providerId="ADAL" clId="{B2D99D4A-0097-4210-B1E6-85E201E70187}" dt="2024-03-19T18:33:48.532" v="4571" actId="26606"/>
          <ac:spMkLst>
            <pc:docMk/>
            <pc:sldMk cId="4182109157" sldId="258"/>
            <ac:spMk id="10" creationId="{D009D6D5-DAC2-4A8B-A17A-E206B9012D09}"/>
          </ac:spMkLst>
        </pc:spChg>
        <pc:spChg chg="add">
          <ac:chgData name="Mr Higgins" userId="0e2f38a3-48b6-48c4-b88b-c1eef41771a3" providerId="ADAL" clId="{B2D99D4A-0097-4210-B1E6-85E201E70187}" dt="2024-03-19T18:33:48.532" v="4571" actId="26606"/>
          <ac:spMkLst>
            <pc:docMk/>
            <pc:sldMk cId="4182109157" sldId="258"/>
            <ac:spMk id="15" creationId="{90D01200-0224-43C5-AB38-FB4D16B73FB7}"/>
          </ac:spMkLst>
        </pc:spChg>
        <pc:spChg chg="add">
          <ac:chgData name="Mr Higgins" userId="0e2f38a3-48b6-48c4-b88b-c1eef41771a3" providerId="ADAL" clId="{B2D99D4A-0097-4210-B1E6-85E201E70187}" dt="2024-03-19T18:33:48.532" v="4571" actId="26606"/>
          <ac:spMkLst>
            <pc:docMk/>
            <pc:sldMk cId="4182109157" sldId="258"/>
            <ac:spMk id="17" creationId="{728A44A4-A002-4A88-9FC9-1D0566C97A47}"/>
          </ac:spMkLst>
        </pc:spChg>
        <pc:spChg chg="add">
          <ac:chgData name="Mr Higgins" userId="0e2f38a3-48b6-48c4-b88b-c1eef41771a3" providerId="ADAL" clId="{B2D99D4A-0097-4210-B1E6-85E201E70187}" dt="2024-03-19T18:33:48.532" v="4571" actId="26606"/>
          <ac:spMkLst>
            <pc:docMk/>
            <pc:sldMk cId="4182109157" sldId="258"/>
            <ac:spMk id="19" creationId="{3E7D5C7B-DD16-401B-85CE-4AAA2A4F5136}"/>
          </ac:spMkLst>
        </pc:spChg>
        <pc:picChg chg="add mod">
          <ac:chgData name="Mr Higgins" userId="0e2f38a3-48b6-48c4-b88b-c1eef41771a3" providerId="ADAL" clId="{B2D99D4A-0097-4210-B1E6-85E201E70187}" dt="2024-03-19T18:33:48.532" v="4571" actId="26606"/>
          <ac:picMkLst>
            <pc:docMk/>
            <pc:sldMk cId="4182109157" sldId="258"/>
            <ac:picMk id="5" creationId="{2FA56851-35BD-78A1-AAC0-2E83A5EC72CC}"/>
          </ac:picMkLst>
        </pc:picChg>
      </pc:sldChg>
      <pc:sldChg chg="addSp delSp modSp mod">
        <pc:chgData name="Mr Higgins" userId="0e2f38a3-48b6-48c4-b88b-c1eef41771a3" providerId="ADAL" clId="{B2D99D4A-0097-4210-B1E6-85E201E70187}" dt="2024-03-19T18:18:30.887" v="2521" actId="1076"/>
        <pc:sldMkLst>
          <pc:docMk/>
          <pc:sldMk cId="3396150596" sldId="259"/>
        </pc:sldMkLst>
        <pc:spChg chg="mod">
          <ac:chgData name="Mr Higgins" userId="0e2f38a3-48b6-48c4-b88b-c1eef41771a3" providerId="ADAL" clId="{B2D99D4A-0097-4210-B1E6-85E201E70187}" dt="2024-03-19T18:18:27.596" v="2520" actId="1076"/>
          <ac:spMkLst>
            <pc:docMk/>
            <pc:sldMk cId="3396150596" sldId="259"/>
            <ac:spMk id="2" creationId="{A3A4F9A4-A31B-188E-B1D3-3E35723F5076}"/>
          </ac:spMkLst>
        </pc:spChg>
        <pc:spChg chg="add mod">
          <ac:chgData name="Mr Higgins" userId="0e2f38a3-48b6-48c4-b88b-c1eef41771a3" providerId="ADAL" clId="{B2D99D4A-0097-4210-B1E6-85E201E70187}" dt="2024-03-19T18:18:30.887" v="2521" actId="1076"/>
          <ac:spMkLst>
            <pc:docMk/>
            <pc:sldMk cId="3396150596" sldId="259"/>
            <ac:spMk id="4" creationId="{C234C464-9915-ACC4-E449-0866CA33F6D8}"/>
          </ac:spMkLst>
        </pc:spChg>
        <pc:picChg chg="add mod">
          <ac:chgData name="Mr Higgins" userId="0e2f38a3-48b6-48c4-b88b-c1eef41771a3" providerId="ADAL" clId="{B2D99D4A-0097-4210-B1E6-85E201E70187}" dt="2024-03-19T18:18:24.759" v="2519" actId="1076"/>
          <ac:picMkLst>
            <pc:docMk/>
            <pc:sldMk cId="3396150596" sldId="259"/>
            <ac:picMk id="6" creationId="{C98224F9-E233-12FA-E436-209A99E415C0}"/>
          </ac:picMkLst>
        </pc:picChg>
        <pc:picChg chg="del">
          <ac:chgData name="Mr Higgins" userId="0e2f38a3-48b6-48c4-b88b-c1eef41771a3" providerId="ADAL" clId="{B2D99D4A-0097-4210-B1E6-85E201E70187}" dt="2024-03-19T18:16:16.244" v="2317" actId="478"/>
          <ac:picMkLst>
            <pc:docMk/>
            <pc:sldMk cId="3396150596" sldId="259"/>
            <ac:picMk id="30" creationId="{826FD39D-BC7A-2F18-8D6B-F59197E6EB8C}"/>
          </ac:picMkLst>
        </pc:picChg>
      </pc:sldChg>
      <pc:sldChg chg="addSp delSp modSp mod">
        <pc:chgData name="Mr Higgins" userId="0e2f38a3-48b6-48c4-b88b-c1eef41771a3" providerId="ADAL" clId="{B2D99D4A-0097-4210-B1E6-85E201E70187}" dt="2024-03-19T18:04:55.139" v="1064" actId="313"/>
        <pc:sldMkLst>
          <pc:docMk/>
          <pc:sldMk cId="1091589500" sldId="260"/>
        </pc:sldMkLst>
        <pc:spChg chg="mod">
          <ac:chgData name="Mr Higgins" userId="0e2f38a3-48b6-48c4-b88b-c1eef41771a3" providerId="ADAL" clId="{B2D99D4A-0097-4210-B1E6-85E201E70187}" dt="2024-03-19T18:02:48.996" v="852" actId="1076"/>
          <ac:spMkLst>
            <pc:docMk/>
            <pc:sldMk cId="1091589500" sldId="260"/>
            <ac:spMk id="2" creationId="{58DF8E87-4A21-B318-5359-C48FAF02AAD4}"/>
          </ac:spMkLst>
        </pc:spChg>
        <pc:spChg chg="mod">
          <ac:chgData name="Mr Higgins" userId="0e2f38a3-48b6-48c4-b88b-c1eef41771a3" providerId="ADAL" clId="{B2D99D4A-0097-4210-B1E6-85E201E70187}" dt="2024-03-19T18:04:55.139" v="1064" actId="313"/>
          <ac:spMkLst>
            <pc:docMk/>
            <pc:sldMk cId="1091589500" sldId="260"/>
            <ac:spMk id="3" creationId="{9E819C3D-DE19-CEAB-02D3-FCD8980F4D52}"/>
          </ac:spMkLst>
        </pc:spChg>
        <pc:spChg chg="del">
          <ac:chgData name="Mr Higgins" userId="0e2f38a3-48b6-48c4-b88b-c1eef41771a3" providerId="ADAL" clId="{B2D99D4A-0097-4210-B1E6-85E201E70187}" dt="2024-03-19T18:02:15.550" v="845" actId="26606"/>
          <ac:spMkLst>
            <pc:docMk/>
            <pc:sldMk cId="1091589500" sldId="260"/>
            <ac:spMk id="14" creationId="{BB4335AD-65B1-44E4-90AF-264024FE4BD2}"/>
          </ac:spMkLst>
        </pc:spChg>
        <pc:spChg chg="del">
          <ac:chgData name="Mr Higgins" userId="0e2f38a3-48b6-48c4-b88b-c1eef41771a3" providerId="ADAL" clId="{B2D99D4A-0097-4210-B1E6-85E201E70187}" dt="2024-03-19T18:02:15.550" v="845" actId="26606"/>
          <ac:spMkLst>
            <pc:docMk/>
            <pc:sldMk cId="1091589500" sldId="260"/>
            <ac:spMk id="15" creationId="{21AC6A30-4F22-4C0F-B278-19C5B8A80C55}"/>
          </ac:spMkLst>
        </pc:spChg>
        <pc:spChg chg="add del">
          <ac:chgData name="Mr Higgins" userId="0e2f38a3-48b6-48c4-b88b-c1eef41771a3" providerId="ADAL" clId="{B2D99D4A-0097-4210-B1E6-85E201E70187}" dt="2024-03-19T18:02:42.600" v="851" actId="26606"/>
          <ac:spMkLst>
            <pc:docMk/>
            <pc:sldMk cId="1091589500" sldId="260"/>
            <ac:spMk id="1031" creationId="{F13C74B1-5B17-4795-BED0-7140497B445A}"/>
          </ac:spMkLst>
        </pc:spChg>
        <pc:spChg chg="add del">
          <ac:chgData name="Mr Higgins" userId="0e2f38a3-48b6-48c4-b88b-c1eef41771a3" providerId="ADAL" clId="{B2D99D4A-0097-4210-B1E6-85E201E70187}" dt="2024-03-19T18:02:42.600" v="851" actId="26606"/>
          <ac:spMkLst>
            <pc:docMk/>
            <pc:sldMk cId="1091589500" sldId="260"/>
            <ac:spMk id="1033" creationId="{D4974D33-8DC5-464E-8C6D-BE58F0669C17}"/>
          </ac:spMkLst>
        </pc:spChg>
        <pc:spChg chg="add">
          <ac:chgData name="Mr Higgins" userId="0e2f38a3-48b6-48c4-b88b-c1eef41771a3" providerId="ADAL" clId="{B2D99D4A-0097-4210-B1E6-85E201E70187}" dt="2024-03-19T18:02:42.600" v="851" actId="26606"/>
          <ac:spMkLst>
            <pc:docMk/>
            <pc:sldMk cId="1091589500" sldId="260"/>
            <ac:spMk id="1038" creationId="{04C21BAE-6866-4C7A-A7EC-C1B2E572D5BE}"/>
          </ac:spMkLst>
        </pc:spChg>
        <pc:spChg chg="add">
          <ac:chgData name="Mr Higgins" userId="0e2f38a3-48b6-48c4-b88b-c1eef41771a3" providerId="ADAL" clId="{B2D99D4A-0097-4210-B1E6-85E201E70187}" dt="2024-03-19T18:02:42.600" v="851" actId="26606"/>
          <ac:spMkLst>
            <pc:docMk/>
            <pc:sldMk cId="1091589500" sldId="260"/>
            <ac:spMk id="1040" creationId="{7E7D0C94-08B4-48AE-8813-CC4D60294F42}"/>
          </ac:spMkLst>
        </pc:spChg>
        <pc:spChg chg="add">
          <ac:chgData name="Mr Higgins" userId="0e2f38a3-48b6-48c4-b88b-c1eef41771a3" providerId="ADAL" clId="{B2D99D4A-0097-4210-B1E6-85E201E70187}" dt="2024-03-19T18:02:42.600" v="851" actId="26606"/>
          <ac:spMkLst>
            <pc:docMk/>
            <pc:sldMk cId="1091589500" sldId="260"/>
            <ac:spMk id="1042" creationId="{F0C518C2-0AA4-470C-87B9-9CBF428FBA25}"/>
          </ac:spMkLst>
        </pc:spChg>
        <pc:picChg chg="del">
          <ac:chgData name="Mr Higgins" userId="0e2f38a3-48b6-48c4-b88b-c1eef41771a3" providerId="ADAL" clId="{B2D99D4A-0097-4210-B1E6-85E201E70187}" dt="2024-03-19T18:01:26.498" v="842" actId="478"/>
          <ac:picMkLst>
            <pc:docMk/>
            <pc:sldMk cId="1091589500" sldId="260"/>
            <ac:picMk id="5" creationId="{53BA5E6B-1FFA-4A99-D69E-1A0D61FC3A32}"/>
          </ac:picMkLst>
        </pc:picChg>
        <pc:picChg chg="add mod">
          <ac:chgData name="Mr Higgins" userId="0e2f38a3-48b6-48c4-b88b-c1eef41771a3" providerId="ADAL" clId="{B2D99D4A-0097-4210-B1E6-85E201E70187}" dt="2024-03-19T18:03:56.088" v="857" actId="1076"/>
          <ac:picMkLst>
            <pc:docMk/>
            <pc:sldMk cId="1091589500" sldId="260"/>
            <ac:picMk id="6" creationId="{69FBAEA4-6353-304E-253F-4733A9747201}"/>
          </ac:picMkLst>
        </pc:picChg>
        <pc:picChg chg="del">
          <ac:chgData name="Mr Higgins" userId="0e2f38a3-48b6-48c4-b88b-c1eef41771a3" providerId="ADAL" clId="{B2D99D4A-0097-4210-B1E6-85E201E70187}" dt="2024-03-19T18:01:24.727" v="841" actId="478"/>
          <ac:picMkLst>
            <pc:docMk/>
            <pc:sldMk cId="1091589500" sldId="260"/>
            <ac:picMk id="7" creationId="{42F1DFA3-86EC-64FC-B69F-45B8DBE167DB}"/>
          </ac:picMkLst>
        </pc:picChg>
        <pc:picChg chg="add mod ord">
          <ac:chgData name="Mr Higgins" userId="0e2f38a3-48b6-48c4-b88b-c1eef41771a3" providerId="ADAL" clId="{B2D99D4A-0097-4210-B1E6-85E201E70187}" dt="2024-03-19T18:02:42.600" v="851" actId="26606"/>
          <ac:picMkLst>
            <pc:docMk/>
            <pc:sldMk cId="1091589500" sldId="260"/>
            <ac:picMk id="1026" creationId="{EC06FAAD-4A69-D05A-CFCF-9146AE34A9CE}"/>
          </ac:picMkLst>
        </pc:picChg>
      </pc:sldChg>
      <pc:sldChg chg="addSp delSp modSp mod setBg">
        <pc:chgData name="Mr Higgins" userId="0e2f38a3-48b6-48c4-b88b-c1eef41771a3" providerId="ADAL" clId="{B2D99D4A-0097-4210-B1E6-85E201E70187}" dt="2024-03-19T18:34:54.946" v="4606" actId="27636"/>
        <pc:sldMkLst>
          <pc:docMk/>
          <pc:sldMk cId="1774846501" sldId="261"/>
        </pc:sldMkLst>
        <pc:spChg chg="mod">
          <ac:chgData name="Mr Higgins" userId="0e2f38a3-48b6-48c4-b88b-c1eef41771a3" providerId="ADAL" clId="{B2D99D4A-0097-4210-B1E6-85E201E70187}" dt="2024-03-19T18:34:46.970" v="4597" actId="1076"/>
          <ac:spMkLst>
            <pc:docMk/>
            <pc:sldMk cId="1774846501" sldId="261"/>
            <ac:spMk id="2" creationId="{4793FCA2-124D-219F-EB03-1F0226A8DA22}"/>
          </ac:spMkLst>
        </pc:spChg>
        <pc:spChg chg="mod">
          <ac:chgData name="Mr Higgins" userId="0e2f38a3-48b6-48c4-b88b-c1eef41771a3" providerId="ADAL" clId="{B2D99D4A-0097-4210-B1E6-85E201E70187}" dt="2024-03-19T18:34:54.946" v="4606" actId="27636"/>
          <ac:spMkLst>
            <pc:docMk/>
            <pc:sldMk cId="1774846501" sldId="261"/>
            <ac:spMk id="3" creationId="{3B5506F2-AC0C-FB9C-E6E4-ECC41A742B0F}"/>
          </ac:spMkLst>
        </pc:spChg>
        <pc:spChg chg="add">
          <ac:chgData name="Mr Higgins" userId="0e2f38a3-48b6-48c4-b88b-c1eef41771a3" providerId="ADAL" clId="{B2D99D4A-0097-4210-B1E6-85E201E70187}" dt="2024-03-19T18:34:42.493" v="4596" actId="26606"/>
          <ac:spMkLst>
            <pc:docMk/>
            <pc:sldMk cId="1774846501" sldId="261"/>
            <ac:spMk id="12" creationId="{687AFE0E-B37D-4531-AFE8-231C8348EAF1}"/>
          </ac:spMkLst>
        </pc:spChg>
        <pc:picChg chg="del">
          <ac:chgData name="Mr Higgins" userId="0e2f38a3-48b6-48c4-b88b-c1eef41771a3" providerId="ADAL" clId="{B2D99D4A-0097-4210-B1E6-85E201E70187}" dt="2024-03-19T18:04:58.335" v="1065" actId="478"/>
          <ac:picMkLst>
            <pc:docMk/>
            <pc:sldMk cId="1774846501" sldId="261"/>
            <ac:picMk id="5" creationId="{EAAA8136-EF51-BF9B-FA03-996255262E14}"/>
          </ac:picMkLst>
        </pc:picChg>
        <pc:picChg chg="add mod">
          <ac:chgData name="Mr Higgins" userId="0e2f38a3-48b6-48c4-b88b-c1eef41771a3" providerId="ADAL" clId="{B2D99D4A-0097-4210-B1E6-85E201E70187}" dt="2024-03-19T18:34:42.493" v="4596" actId="26606"/>
          <ac:picMkLst>
            <pc:docMk/>
            <pc:sldMk cId="1774846501" sldId="261"/>
            <ac:picMk id="7" creationId="{1F247735-A165-168F-CD8B-9F50DF60D0F9}"/>
          </ac:picMkLst>
        </pc:picChg>
      </pc:sldChg>
      <pc:sldChg chg="addSp delSp modSp mod">
        <pc:chgData name="Mr Higgins" userId="0e2f38a3-48b6-48c4-b88b-c1eef41771a3" providerId="ADAL" clId="{B2D99D4A-0097-4210-B1E6-85E201E70187}" dt="2024-03-19T18:30:13.131" v="4555" actId="403"/>
        <pc:sldMkLst>
          <pc:docMk/>
          <pc:sldMk cId="3906053524" sldId="262"/>
        </pc:sldMkLst>
        <pc:spChg chg="mod">
          <ac:chgData name="Mr Higgins" userId="0e2f38a3-48b6-48c4-b88b-c1eef41771a3" providerId="ADAL" clId="{B2D99D4A-0097-4210-B1E6-85E201E70187}" dt="2024-03-19T18:16:04.925" v="2314" actId="1076"/>
          <ac:spMkLst>
            <pc:docMk/>
            <pc:sldMk cId="3906053524" sldId="262"/>
            <ac:spMk id="2" creationId="{289487E8-638A-B77E-E256-CC295EC377AF}"/>
          </ac:spMkLst>
        </pc:spChg>
        <pc:spChg chg="mod ord">
          <ac:chgData name="Mr Higgins" userId="0e2f38a3-48b6-48c4-b88b-c1eef41771a3" providerId="ADAL" clId="{B2D99D4A-0097-4210-B1E6-85E201E70187}" dt="2024-03-19T18:30:13.131" v="4555" actId="403"/>
          <ac:spMkLst>
            <pc:docMk/>
            <pc:sldMk cId="3906053524" sldId="262"/>
            <ac:spMk id="3" creationId="{7921FA85-0F66-7638-2B76-20C826B90CB9}"/>
          </ac:spMkLst>
        </pc:spChg>
        <pc:spChg chg="add del">
          <ac:chgData name="Mr Higgins" userId="0e2f38a3-48b6-48c4-b88b-c1eef41771a3" providerId="ADAL" clId="{B2D99D4A-0097-4210-B1E6-85E201E70187}" dt="2024-03-19T18:16:00.641" v="2313" actId="26606"/>
          <ac:spMkLst>
            <pc:docMk/>
            <pc:sldMk cId="3906053524" sldId="262"/>
            <ac:spMk id="14" creationId="{04812C46-200A-4DEB-A05E-3ED6C68C2387}"/>
          </ac:spMkLst>
        </pc:spChg>
        <pc:spChg chg="add del">
          <ac:chgData name="Mr Higgins" userId="0e2f38a3-48b6-48c4-b88b-c1eef41771a3" providerId="ADAL" clId="{B2D99D4A-0097-4210-B1E6-85E201E70187}" dt="2024-03-19T18:16:00.641" v="2313" actId="26606"/>
          <ac:spMkLst>
            <pc:docMk/>
            <pc:sldMk cId="3906053524" sldId="262"/>
            <ac:spMk id="15" creationId="{D1EA859B-E555-4109-94F3-6700E046E008}"/>
          </ac:spMkLst>
        </pc:spChg>
        <pc:spChg chg="add del">
          <ac:chgData name="Mr Higgins" userId="0e2f38a3-48b6-48c4-b88b-c1eef41771a3" providerId="ADAL" clId="{B2D99D4A-0097-4210-B1E6-85E201E70187}" dt="2024-03-19T18:16:00.628" v="2312" actId="26606"/>
          <ac:spMkLst>
            <pc:docMk/>
            <pc:sldMk cId="3906053524" sldId="262"/>
            <ac:spMk id="3079" creationId="{79BB35BC-D5C2-4C8B-A22A-A71E6191913B}"/>
          </ac:spMkLst>
        </pc:spChg>
        <pc:spChg chg="add">
          <ac:chgData name="Mr Higgins" userId="0e2f38a3-48b6-48c4-b88b-c1eef41771a3" providerId="ADAL" clId="{B2D99D4A-0097-4210-B1E6-85E201E70187}" dt="2024-03-19T18:16:00.641" v="2313" actId="26606"/>
          <ac:spMkLst>
            <pc:docMk/>
            <pc:sldMk cId="3906053524" sldId="262"/>
            <ac:spMk id="3081" creationId="{D009D6D5-DAC2-4A8B-A17A-E206B9012D09}"/>
          </ac:spMkLst>
        </pc:spChg>
        <pc:picChg chg="del">
          <ac:chgData name="Mr Higgins" userId="0e2f38a3-48b6-48c4-b88b-c1eef41771a3" providerId="ADAL" clId="{B2D99D4A-0097-4210-B1E6-85E201E70187}" dt="2024-03-19T18:10:29.027" v="1706" actId="478"/>
          <ac:picMkLst>
            <pc:docMk/>
            <pc:sldMk cId="3906053524" sldId="262"/>
            <ac:picMk id="5" creationId="{1EAB3E16-AB2C-6592-3151-CD289CEFDBCD}"/>
          </ac:picMkLst>
        </pc:picChg>
        <pc:picChg chg="add mod">
          <ac:chgData name="Mr Higgins" userId="0e2f38a3-48b6-48c4-b88b-c1eef41771a3" providerId="ADAL" clId="{B2D99D4A-0097-4210-B1E6-85E201E70187}" dt="2024-03-19T18:16:00.641" v="2313" actId="26606"/>
          <ac:picMkLst>
            <pc:docMk/>
            <pc:sldMk cId="3906053524" sldId="262"/>
            <ac:picMk id="3074" creationId="{E749CA8E-993D-6221-DF2F-607398C87A6B}"/>
          </ac:picMkLst>
        </pc:picChg>
      </pc:sldChg>
      <pc:sldChg chg="addSp delSp modSp del mod">
        <pc:chgData name="Mr Higgins" userId="0e2f38a3-48b6-48c4-b88b-c1eef41771a3" providerId="ADAL" clId="{B2D99D4A-0097-4210-B1E6-85E201E70187}" dt="2024-03-19T18:22:32.670" v="2975" actId="47"/>
        <pc:sldMkLst>
          <pc:docMk/>
          <pc:sldMk cId="366894904" sldId="263"/>
        </pc:sldMkLst>
        <pc:spChg chg="mod">
          <ac:chgData name="Mr Higgins" userId="0e2f38a3-48b6-48c4-b88b-c1eef41771a3" providerId="ADAL" clId="{B2D99D4A-0097-4210-B1E6-85E201E70187}" dt="2024-03-19T18:21:42.605" v="2928" actId="1076"/>
          <ac:spMkLst>
            <pc:docMk/>
            <pc:sldMk cId="366894904" sldId="263"/>
            <ac:spMk id="2" creationId="{633364E8-2A22-9B1F-1AE6-B128603CCF8E}"/>
          </ac:spMkLst>
        </pc:spChg>
        <pc:spChg chg="add del mod">
          <ac:chgData name="Mr Higgins" userId="0e2f38a3-48b6-48c4-b88b-c1eef41771a3" providerId="ADAL" clId="{B2D99D4A-0097-4210-B1E6-85E201E70187}" dt="2024-03-19T18:21:53.991" v="2930" actId="21"/>
          <ac:spMkLst>
            <pc:docMk/>
            <pc:sldMk cId="366894904" sldId="263"/>
            <ac:spMk id="4" creationId="{E4E9874B-BC7F-793E-D539-827999B5FEDF}"/>
          </ac:spMkLst>
        </pc:spChg>
        <pc:spChg chg="del mod">
          <ac:chgData name="Mr Higgins" userId="0e2f38a3-48b6-48c4-b88b-c1eef41771a3" providerId="ADAL" clId="{B2D99D4A-0097-4210-B1E6-85E201E70187}" dt="2024-03-19T18:21:53.991" v="2930" actId="21"/>
          <ac:spMkLst>
            <pc:docMk/>
            <pc:sldMk cId="366894904" sldId="263"/>
            <ac:spMk id="6" creationId="{74016CB2-BF54-7243-0F12-98E038E35078}"/>
          </ac:spMkLst>
        </pc:spChg>
        <pc:spChg chg="add mod">
          <ac:chgData name="Mr Higgins" userId="0e2f38a3-48b6-48c4-b88b-c1eef41771a3" providerId="ADAL" clId="{B2D99D4A-0097-4210-B1E6-85E201E70187}" dt="2024-03-19T18:21:53.991" v="2930" actId="21"/>
          <ac:spMkLst>
            <pc:docMk/>
            <pc:sldMk cId="366894904" sldId="263"/>
            <ac:spMk id="8" creationId="{40CDEF89-20F2-BC1E-FB78-AFA9C4F97267}"/>
          </ac:spMkLst>
        </pc:spChg>
        <pc:picChg chg="del">
          <ac:chgData name="Mr Higgins" userId="0e2f38a3-48b6-48c4-b88b-c1eef41771a3" providerId="ADAL" clId="{B2D99D4A-0097-4210-B1E6-85E201E70187}" dt="2024-03-19T18:18:42.837" v="2540" actId="478"/>
          <ac:picMkLst>
            <pc:docMk/>
            <pc:sldMk cId="366894904" sldId="263"/>
            <ac:picMk id="5" creationId="{B5D0C51D-C8F5-97F6-84DF-AF8B4D1C5B14}"/>
          </ac:picMkLst>
        </pc:picChg>
      </pc:sldChg>
      <pc:sldChg chg="addSp delSp modSp del mod setBg setClrOvrMap">
        <pc:chgData name="Mr Higgins" userId="0e2f38a3-48b6-48c4-b88b-c1eef41771a3" providerId="ADAL" clId="{B2D99D4A-0097-4210-B1E6-85E201E70187}" dt="2024-03-19T18:34:57.182" v="4607" actId="47"/>
        <pc:sldMkLst>
          <pc:docMk/>
          <pc:sldMk cId="3376023395" sldId="264"/>
        </pc:sldMkLst>
        <pc:spChg chg="add del">
          <ac:chgData name="Mr Higgins" userId="0e2f38a3-48b6-48c4-b88b-c1eef41771a3" providerId="ADAL" clId="{B2D99D4A-0097-4210-B1E6-85E201E70187}" dt="2024-03-19T18:10:23.080" v="1705" actId="26606"/>
          <ac:spMkLst>
            <pc:docMk/>
            <pc:sldMk cId="3376023395" sldId="264"/>
            <ac:spMk id="3079" creationId="{262ABC4B-37D8-4218-BDD8-6DF6A00C0C80}"/>
          </ac:spMkLst>
        </pc:spChg>
        <pc:spChg chg="add del">
          <ac:chgData name="Mr Higgins" userId="0e2f38a3-48b6-48c4-b88b-c1eef41771a3" providerId="ADAL" clId="{B2D99D4A-0097-4210-B1E6-85E201E70187}" dt="2024-03-19T18:10:23.066" v="1704" actId="26606"/>
          <ac:spMkLst>
            <pc:docMk/>
            <pc:sldMk cId="3376023395" sldId="264"/>
            <ac:spMk id="3081" creationId="{CFE55B3F-4634-4A41-B146-E6251581E807}"/>
          </ac:spMkLst>
        </pc:spChg>
        <pc:spChg chg="add del">
          <ac:chgData name="Mr Higgins" userId="0e2f38a3-48b6-48c4-b88b-c1eef41771a3" providerId="ADAL" clId="{B2D99D4A-0097-4210-B1E6-85E201E70187}" dt="2024-03-19T18:10:23.066" v="1704" actId="26606"/>
          <ac:spMkLst>
            <pc:docMk/>
            <pc:sldMk cId="3376023395" sldId="264"/>
            <ac:spMk id="3082" creationId="{5CD271E5-55BF-4266-A3A7-CFCC30518840}"/>
          </ac:spMkLst>
        </pc:spChg>
        <pc:spChg chg="add">
          <ac:chgData name="Mr Higgins" userId="0e2f38a3-48b6-48c4-b88b-c1eef41771a3" providerId="ADAL" clId="{B2D99D4A-0097-4210-B1E6-85E201E70187}" dt="2024-03-19T18:10:23.080" v="1705" actId="26606"/>
          <ac:spMkLst>
            <pc:docMk/>
            <pc:sldMk cId="3376023395" sldId="264"/>
            <ac:spMk id="3085" creationId="{19E301E5-1206-47D0-9CDF-72583D739089}"/>
          </ac:spMkLst>
        </pc:spChg>
        <pc:spChg chg="add">
          <ac:chgData name="Mr Higgins" userId="0e2f38a3-48b6-48c4-b88b-c1eef41771a3" providerId="ADAL" clId="{B2D99D4A-0097-4210-B1E6-85E201E70187}" dt="2024-03-19T18:10:23.080" v="1705" actId="26606"/>
          <ac:spMkLst>
            <pc:docMk/>
            <pc:sldMk cId="3376023395" sldId="264"/>
            <ac:spMk id="3087" creationId="{AFA31FBE-7948-4384-B68A-75DEFDC4955A}"/>
          </ac:spMkLst>
        </pc:spChg>
        <pc:picChg chg="del">
          <ac:chgData name="Mr Higgins" userId="0e2f38a3-48b6-48c4-b88b-c1eef41771a3" providerId="ADAL" clId="{B2D99D4A-0097-4210-B1E6-85E201E70187}" dt="2024-03-19T18:08:11.119" v="1689" actId="478"/>
          <ac:picMkLst>
            <pc:docMk/>
            <pc:sldMk cId="3376023395" sldId="264"/>
            <ac:picMk id="5" creationId="{88965E7D-5CD0-8A68-885D-8B232D37DA9D}"/>
          </ac:picMkLst>
        </pc:picChg>
        <pc:picChg chg="del mod ord">
          <ac:chgData name="Mr Higgins" userId="0e2f38a3-48b6-48c4-b88b-c1eef41771a3" providerId="ADAL" clId="{B2D99D4A-0097-4210-B1E6-85E201E70187}" dt="2024-03-19T18:34:38.537" v="4594" actId="21"/>
          <ac:picMkLst>
            <pc:docMk/>
            <pc:sldMk cId="3376023395" sldId="264"/>
            <ac:picMk id="7" creationId="{1F247735-A165-168F-CD8B-9F50DF60D0F9}"/>
          </ac:picMkLst>
        </pc:picChg>
        <pc:picChg chg="add mod">
          <ac:chgData name="Mr Higgins" userId="0e2f38a3-48b6-48c4-b88b-c1eef41771a3" providerId="ADAL" clId="{B2D99D4A-0097-4210-B1E6-85E201E70187}" dt="2024-03-19T18:10:23.080" v="1705" actId="26606"/>
          <ac:picMkLst>
            <pc:docMk/>
            <pc:sldMk cId="3376023395" sldId="264"/>
            <ac:picMk id="2050" creationId="{9473DB08-2545-7E12-04FC-55F11B4A4E1E}"/>
          </ac:picMkLst>
        </pc:picChg>
        <pc:picChg chg="add mod ord">
          <ac:chgData name="Mr Higgins" userId="0e2f38a3-48b6-48c4-b88b-c1eef41771a3" providerId="ADAL" clId="{B2D99D4A-0097-4210-B1E6-85E201E70187}" dt="2024-03-19T18:10:23.080" v="1705" actId="26606"/>
          <ac:picMkLst>
            <pc:docMk/>
            <pc:sldMk cId="3376023395" sldId="264"/>
            <ac:picMk id="2052" creationId="{0F03ACFC-7046-D404-0969-0668F0AD23AF}"/>
          </ac:picMkLst>
        </pc:picChg>
        <pc:picChg chg="del">
          <ac:chgData name="Mr Higgins" userId="0e2f38a3-48b6-48c4-b88b-c1eef41771a3" providerId="ADAL" clId="{B2D99D4A-0097-4210-B1E6-85E201E70187}" dt="2024-03-19T18:08:09.314" v="1688" actId="478"/>
          <ac:picMkLst>
            <pc:docMk/>
            <pc:sldMk cId="3376023395" sldId="264"/>
            <ac:picMk id="3074" creationId="{78794DF3-0B70-487E-79E7-EFFA3617AC13}"/>
          </ac:picMkLst>
        </pc:picChg>
        <pc:cxnChg chg="add del">
          <ac:chgData name="Mr Higgins" userId="0e2f38a3-48b6-48c4-b88b-c1eef41771a3" providerId="ADAL" clId="{B2D99D4A-0097-4210-B1E6-85E201E70187}" dt="2024-03-19T18:10:19.262" v="1700" actId="26606"/>
          <ac:cxnSpMkLst>
            <pc:docMk/>
            <pc:sldMk cId="3376023395" sldId="264"/>
            <ac:cxnSpMk id="3084" creationId="{DCD67800-37AC-4E14-89B0-F79DCB3FB86D}"/>
          </ac:cxnSpMkLst>
        </pc:cxnChg>
        <pc:cxnChg chg="add del">
          <ac:chgData name="Mr Higgins" userId="0e2f38a3-48b6-48c4-b88b-c1eef41771a3" providerId="ADAL" clId="{B2D99D4A-0097-4210-B1E6-85E201E70187}" dt="2024-03-19T18:10:19.262" v="1700" actId="26606"/>
          <ac:cxnSpMkLst>
            <pc:docMk/>
            <pc:sldMk cId="3376023395" sldId="264"/>
            <ac:cxnSpMk id="3086" creationId="{20F1788F-A5AE-4188-8274-F7F2E3833ECD}"/>
          </ac:cxnSpMkLst>
        </pc:cxnChg>
      </pc:sldChg>
      <pc:sldChg chg="modSp mod">
        <pc:chgData name="Mr Higgins" userId="0e2f38a3-48b6-48c4-b88b-c1eef41771a3" providerId="ADAL" clId="{B2D99D4A-0097-4210-B1E6-85E201E70187}" dt="2024-03-19T18:22:59.144" v="2999" actId="1076"/>
        <pc:sldMkLst>
          <pc:docMk/>
          <pc:sldMk cId="2855313005" sldId="265"/>
        </pc:sldMkLst>
        <pc:spChg chg="mod">
          <ac:chgData name="Mr Higgins" userId="0e2f38a3-48b6-48c4-b88b-c1eef41771a3" providerId="ADAL" clId="{B2D99D4A-0097-4210-B1E6-85E201E70187}" dt="2024-03-19T18:22:56.232" v="2998" actId="1076"/>
          <ac:spMkLst>
            <pc:docMk/>
            <pc:sldMk cId="2855313005" sldId="265"/>
            <ac:spMk id="2" creationId="{6D2F860B-B98D-E180-4BCC-B71281A6A68A}"/>
          </ac:spMkLst>
        </pc:spChg>
        <pc:spChg chg="mod">
          <ac:chgData name="Mr Higgins" userId="0e2f38a3-48b6-48c4-b88b-c1eef41771a3" providerId="ADAL" clId="{B2D99D4A-0097-4210-B1E6-85E201E70187}" dt="2024-03-19T18:22:59.144" v="2999" actId="1076"/>
          <ac:spMkLst>
            <pc:docMk/>
            <pc:sldMk cId="2855313005" sldId="265"/>
            <ac:spMk id="3" creationId="{F66C126E-11D7-7687-1339-056BE85A5966}"/>
          </ac:spMkLst>
        </pc:spChg>
      </pc:sldChg>
      <pc:sldChg chg="modSp mod">
        <pc:chgData name="Mr Higgins" userId="0e2f38a3-48b6-48c4-b88b-c1eef41771a3" providerId="ADAL" clId="{B2D99D4A-0097-4210-B1E6-85E201E70187}" dt="2024-03-20T19:31:46.654" v="4628" actId="20577"/>
        <pc:sldMkLst>
          <pc:docMk/>
          <pc:sldMk cId="485164071" sldId="267"/>
        </pc:sldMkLst>
        <pc:spChg chg="mod">
          <ac:chgData name="Mr Higgins" userId="0e2f38a3-48b6-48c4-b88b-c1eef41771a3" providerId="ADAL" clId="{B2D99D4A-0097-4210-B1E6-85E201E70187}" dt="2024-03-20T19:31:46.654" v="4628" actId="20577"/>
          <ac:spMkLst>
            <pc:docMk/>
            <pc:sldMk cId="485164071" sldId="267"/>
            <ac:spMk id="2" creationId="{244F760E-8342-6CF7-2BC4-363DEB1C506A}"/>
          </ac:spMkLst>
        </pc:spChg>
      </pc:sldChg>
      <pc:sldChg chg="del">
        <pc:chgData name="Mr Higgins" userId="0e2f38a3-48b6-48c4-b88b-c1eef41771a3" providerId="ADAL" clId="{B2D99D4A-0097-4210-B1E6-85E201E70187}" dt="2024-03-19T18:24:49.358" v="3510" actId="47"/>
        <pc:sldMkLst>
          <pc:docMk/>
          <pc:sldMk cId="492577275" sldId="268"/>
        </pc:sldMkLst>
      </pc:sldChg>
      <pc:sldChg chg="addSp modSp new mod setBg">
        <pc:chgData name="Mr Higgins" userId="0e2f38a3-48b6-48c4-b88b-c1eef41771a3" providerId="ADAL" clId="{B2D99D4A-0097-4210-B1E6-85E201E70187}" dt="2024-03-19T18:32:56.115" v="4566" actId="26606"/>
        <pc:sldMkLst>
          <pc:docMk/>
          <pc:sldMk cId="984716189" sldId="269"/>
        </pc:sldMkLst>
        <pc:spChg chg="mod">
          <ac:chgData name="Mr Higgins" userId="0e2f38a3-48b6-48c4-b88b-c1eef41771a3" providerId="ADAL" clId="{B2D99D4A-0097-4210-B1E6-85E201E70187}" dt="2024-03-19T18:32:56.115" v="4566" actId="26606"/>
          <ac:spMkLst>
            <pc:docMk/>
            <pc:sldMk cId="984716189" sldId="269"/>
            <ac:spMk id="2" creationId="{882382C0-C36A-960E-1BBB-E0E60F7ADC01}"/>
          </ac:spMkLst>
        </pc:spChg>
        <pc:spChg chg="mod">
          <ac:chgData name="Mr Higgins" userId="0e2f38a3-48b6-48c4-b88b-c1eef41771a3" providerId="ADAL" clId="{B2D99D4A-0097-4210-B1E6-85E201E70187}" dt="2024-03-19T18:32:56.115" v="4566" actId="26606"/>
          <ac:spMkLst>
            <pc:docMk/>
            <pc:sldMk cId="984716189" sldId="269"/>
            <ac:spMk id="3" creationId="{4B7AF13E-671B-63C3-3EF9-8D14BDB861F7}"/>
          </ac:spMkLst>
        </pc:spChg>
        <pc:spChg chg="add">
          <ac:chgData name="Mr Higgins" userId="0e2f38a3-48b6-48c4-b88b-c1eef41771a3" providerId="ADAL" clId="{B2D99D4A-0097-4210-B1E6-85E201E70187}" dt="2024-03-19T18:32:56.115" v="4566" actId="26606"/>
          <ac:spMkLst>
            <pc:docMk/>
            <pc:sldMk cId="984716189" sldId="269"/>
            <ac:spMk id="4103" creationId="{D009D6D5-DAC2-4A8B-A17A-E206B9012D09}"/>
          </ac:spMkLst>
        </pc:spChg>
        <pc:picChg chg="add mod">
          <ac:chgData name="Mr Higgins" userId="0e2f38a3-48b6-48c4-b88b-c1eef41771a3" providerId="ADAL" clId="{B2D99D4A-0097-4210-B1E6-85E201E70187}" dt="2024-03-19T18:32:56.115" v="4566" actId="26606"/>
          <ac:picMkLst>
            <pc:docMk/>
            <pc:sldMk cId="984716189" sldId="269"/>
            <ac:picMk id="4098" creationId="{5BBF386B-DA5B-4195-6369-D42DD0BB02B2}"/>
          </ac:picMkLst>
        </pc:picChg>
      </pc:sldChg>
      <pc:sldChg chg="addSp delSp modSp new mod">
        <pc:chgData name="Mr Higgins" userId="0e2f38a3-48b6-48c4-b88b-c1eef41771a3" providerId="ADAL" clId="{B2D99D4A-0097-4210-B1E6-85E201E70187}" dt="2024-03-19T18:38:36.511" v="4626"/>
        <pc:sldMkLst>
          <pc:docMk/>
          <pc:sldMk cId="3162233621" sldId="270"/>
        </pc:sldMkLst>
        <pc:spChg chg="mod">
          <ac:chgData name="Mr Higgins" userId="0e2f38a3-48b6-48c4-b88b-c1eef41771a3" providerId="ADAL" clId="{B2D99D4A-0097-4210-B1E6-85E201E70187}" dt="2024-03-19T18:22:05.798" v="2948" actId="1076"/>
          <ac:spMkLst>
            <pc:docMk/>
            <pc:sldMk cId="3162233621" sldId="270"/>
            <ac:spMk id="2" creationId="{AB68E784-3F4F-7D3A-1F33-D76B7A61D8BC}"/>
          </ac:spMkLst>
        </pc:spChg>
        <pc:spChg chg="del mod">
          <ac:chgData name="Mr Higgins" userId="0e2f38a3-48b6-48c4-b88b-c1eef41771a3" providerId="ADAL" clId="{B2D99D4A-0097-4210-B1E6-85E201E70187}" dt="2024-03-19T18:22:10.276" v="2950" actId="478"/>
          <ac:spMkLst>
            <pc:docMk/>
            <pc:sldMk cId="3162233621" sldId="270"/>
            <ac:spMk id="3" creationId="{97B08AAE-5E2B-2682-32B0-C687621CD2C6}"/>
          </ac:spMkLst>
        </pc:spChg>
        <pc:spChg chg="add mod">
          <ac:chgData name="Mr Higgins" userId="0e2f38a3-48b6-48c4-b88b-c1eef41771a3" providerId="ADAL" clId="{B2D99D4A-0097-4210-B1E6-85E201E70187}" dt="2024-03-19T18:22:18.090" v="2970" actId="20577"/>
          <ac:spMkLst>
            <pc:docMk/>
            <pc:sldMk cId="3162233621" sldId="270"/>
            <ac:spMk id="4" creationId="{E4E9874B-BC7F-793E-D539-827999B5FEDF}"/>
          </ac:spMkLst>
        </pc:spChg>
        <pc:spChg chg="add mod">
          <ac:chgData name="Mr Higgins" userId="0e2f38a3-48b6-48c4-b88b-c1eef41771a3" providerId="ADAL" clId="{B2D99D4A-0097-4210-B1E6-85E201E70187}" dt="2024-03-19T18:22:28.858" v="2974" actId="207"/>
          <ac:spMkLst>
            <pc:docMk/>
            <pc:sldMk cId="3162233621" sldId="270"/>
            <ac:spMk id="6" creationId="{74016CB2-BF54-7243-0F12-98E038E35078}"/>
          </ac:spMkLst>
        </pc:spChg>
        <pc:grpChg chg="mod">
          <ac:chgData name="Mr Higgins" userId="0e2f38a3-48b6-48c4-b88b-c1eef41771a3" providerId="ADAL" clId="{B2D99D4A-0097-4210-B1E6-85E201E70187}" dt="2024-03-19T18:38:36.511" v="4626"/>
          <ac:grpSpMkLst>
            <pc:docMk/>
            <pc:sldMk cId="3162233621" sldId="270"/>
            <ac:grpSpMk id="8" creationId="{88C04181-2E23-A97D-1DA6-E511C0D23183}"/>
          </ac:grpSpMkLst>
        </pc:grpChg>
        <pc:picChg chg="add mod">
          <ac:chgData name="Mr Higgins" userId="0e2f38a3-48b6-48c4-b88b-c1eef41771a3" providerId="ADAL" clId="{B2D99D4A-0097-4210-B1E6-85E201E70187}" dt="2024-03-19T18:38:19.074" v="4623" actId="1076"/>
          <ac:picMkLst>
            <pc:docMk/>
            <pc:sldMk cId="3162233621" sldId="270"/>
            <ac:picMk id="7170" creationId="{1F225E88-D0AC-11E7-A4BA-6547DD499726}"/>
          </ac:picMkLst>
        </pc:picChg>
        <pc:inkChg chg="add mod">
          <ac:chgData name="Mr Higgins" userId="0e2f38a3-48b6-48c4-b88b-c1eef41771a3" providerId="ADAL" clId="{B2D99D4A-0097-4210-B1E6-85E201E70187}" dt="2024-03-19T18:38:36.511" v="4626"/>
          <ac:inkMkLst>
            <pc:docMk/>
            <pc:sldMk cId="3162233621" sldId="270"/>
            <ac:inkMk id="5" creationId="{CEAD43A7-0459-A5C2-15EE-8536E6087C64}"/>
          </ac:inkMkLst>
        </pc:inkChg>
        <pc:inkChg chg="add mod">
          <ac:chgData name="Mr Higgins" userId="0e2f38a3-48b6-48c4-b88b-c1eef41771a3" providerId="ADAL" clId="{B2D99D4A-0097-4210-B1E6-85E201E70187}" dt="2024-03-19T18:38:36.511" v="4626"/>
          <ac:inkMkLst>
            <pc:docMk/>
            <pc:sldMk cId="3162233621" sldId="270"/>
            <ac:inkMk id="7" creationId="{806755A8-AC09-7DE2-EB43-103E2630F4DB}"/>
          </ac:inkMkLst>
        </pc:inkChg>
      </pc:sldChg>
      <pc:sldChg chg="modSp new mod">
        <pc:chgData name="Mr Higgins" userId="0e2f38a3-48b6-48c4-b88b-c1eef41771a3" providerId="ADAL" clId="{B2D99D4A-0097-4210-B1E6-85E201E70187}" dt="2024-03-19T18:24:36.962" v="3509" actId="20577"/>
        <pc:sldMkLst>
          <pc:docMk/>
          <pc:sldMk cId="1367360316" sldId="271"/>
        </pc:sldMkLst>
        <pc:spChg chg="mod">
          <ac:chgData name="Mr Higgins" userId="0e2f38a3-48b6-48c4-b88b-c1eef41771a3" providerId="ADAL" clId="{B2D99D4A-0097-4210-B1E6-85E201E70187}" dt="2024-03-19T18:23:07.404" v="3020" actId="20577"/>
          <ac:spMkLst>
            <pc:docMk/>
            <pc:sldMk cId="1367360316" sldId="271"/>
            <ac:spMk id="2" creationId="{6FFF7E1F-F886-1BF7-4A69-BC6DB84BCBE7}"/>
          </ac:spMkLst>
        </pc:spChg>
        <pc:spChg chg="mod">
          <ac:chgData name="Mr Higgins" userId="0e2f38a3-48b6-48c4-b88b-c1eef41771a3" providerId="ADAL" clId="{B2D99D4A-0097-4210-B1E6-85E201E70187}" dt="2024-03-19T18:24:36.962" v="3509" actId="20577"/>
          <ac:spMkLst>
            <pc:docMk/>
            <pc:sldMk cId="1367360316" sldId="271"/>
            <ac:spMk id="3" creationId="{3F25B2F7-7D32-62F2-4135-B9116239C45E}"/>
          </ac:spMkLst>
        </pc:spChg>
      </pc:sldChg>
      <pc:sldChg chg="modSp new mod">
        <pc:chgData name="Mr Higgins" userId="0e2f38a3-48b6-48c4-b88b-c1eef41771a3" providerId="ADAL" clId="{B2D99D4A-0097-4210-B1E6-85E201E70187}" dt="2024-03-19T18:26:20.676" v="3840" actId="20577"/>
        <pc:sldMkLst>
          <pc:docMk/>
          <pc:sldMk cId="3373869810" sldId="272"/>
        </pc:sldMkLst>
        <pc:spChg chg="mod">
          <ac:chgData name="Mr Higgins" userId="0e2f38a3-48b6-48c4-b88b-c1eef41771a3" providerId="ADAL" clId="{B2D99D4A-0097-4210-B1E6-85E201E70187}" dt="2024-03-19T18:25:10.354" v="3544" actId="20577"/>
          <ac:spMkLst>
            <pc:docMk/>
            <pc:sldMk cId="3373869810" sldId="272"/>
            <ac:spMk id="2" creationId="{B35ADFA1-025A-A82B-A0D2-24C96E03AC89}"/>
          </ac:spMkLst>
        </pc:spChg>
        <pc:spChg chg="mod">
          <ac:chgData name="Mr Higgins" userId="0e2f38a3-48b6-48c4-b88b-c1eef41771a3" providerId="ADAL" clId="{B2D99D4A-0097-4210-B1E6-85E201E70187}" dt="2024-03-19T18:26:20.676" v="3840" actId="20577"/>
          <ac:spMkLst>
            <pc:docMk/>
            <pc:sldMk cId="3373869810" sldId="272"/>
            <ac:spMk id="3" creationId="{08A2EDB7-9AFB-9907-6F41-939D7F3091BF}"/>
          </ac:spMkLst>
        </pc:spChg>
      </pc:sldChg>
      <pc:sldChg chg="addSp modSp new mod setBg">
        <pc:chgData name="Mr Higgins" userId="0e2f38a3-48b6-48c4-b88b-c1eef41771a3" providerId="ADAL" clId="{B2D99D4A-0097-4210-B1E6-85E201E70187}" dt="2024-03-19T18:37:30.951" v="4618" actId="27636"/>
        <pc:sldMkLst>
          <pc:docMk/>
          <pc:sldMk cId="900452522" sldId="273"/>
        </pc:sldMkLst>
        <pc:spChg chg="mod">
          <ac:chgData name="Mr Higgins" userId="0e2f38a3-48b6-48c4-b88b-c1eef41771a3" providerId="ADAL" clId="{B2D99D4A-0097-4210-B1E6-85E201E70187}" dt="2024-03-19T18:37:18.159" v="4611" actId="1076"/>
          <ac:spMkLst>
            <pc:docMk/>
            <pc:sldMk cId="900452522" sldId="273"/>
            <ac:spMk id="2" creationId="{722A46E6-8020-1E85-C2BE-451A7EF1B5B1}"/>
          </ac:spMkLst>
        </pc:spChg>
        <pc:spChg chg="mod">
          <ac:chgData name="Mr Higgins" userId="0e2f38a3-48b6-48c4-b88b-c1eef41771a3" providerId="ADAL" clId="{B2D99D4A-0097-4210-B1E6-85E201E70187}" dt="2024-03-19T18:37:30.951" v="4618" actId="27636"/>
          <ac:spMkLst>
            <pc:docMk/>
            <pc:sldMk cId="900452522" sldId="273"/>
            <ac:spMk id="3" creationId="{ED68432F-9FC5-7CED-D567-8EE31B48209A}"/>
          </ac:spMkLst>
        </pc:spChg>
        <pc:spChg chg="add">
          <ac:chgData name="Mr Higgins" userId="0e2f38a3-48b6-48c4-b88b-c1eef41771a3" providerId="ADAL" clId="{B2D99D4A-0097-4210-B1E6-85E201E70187}" dt="2024-03-19T18:37:11.335" v="4609" actId="26606"/>
          <ac:spMkLst>
            <pc:docMk/>
            <pc:sldMk cId="900452522" sldId="273"/>
            <ac:spMk id="5127" creationId="{0B9EE3F3-89B7-43C3-8651-C4C96830993D}"/>
          </ac:spMkLst>
        </pc:spChg>
        <pc:spChg chg="add">
          <ac:chgData name="Mr Higgins" userId="0e2f38a3-48b6-48c4-b88b-c1eef41771a3" providerId="ADAL" clId="{B2D99D4A-0097-4210-B1E6-85E201E70187}" dt="2024-03-19T18:37:11.335" v="4609" actId="26606"/>
          <ac:spMkLst>
            <pc:docMk/>
            <pc:sldMk cId="900452522" sldId="273"/>
            <ac:spMk id="5129" creationId="{33AE4636-AEEC-45D6-84D4-7AC2DA48ECF8}"/>
          </ac:spMkLst>
        </pc:spChg>
        <pc:spChg chg="add">
          <ac:chgData name="Mr Higgins" userId="0e2f38a3-48b6-48c4-b88b-c1eef41771a3" providerId="ADAL" clId="{B2D99D4A-0097-4210-B1E6-85E201E70187}" dt="2024-03-19T18:37:11.335" v="4609" actId="26606"/>
          <ac:spMkLst>
            <pc:docMk/>
            <pc:sldMk cId="900452522" sldId="273"/>
            <ac:spMk id="5131" creationId="{8D9CE0F4-2EB2-4F1F-8AAC-DB3571D9FE10}"/>
          </ac:spMkLst>
        </pc:spChg>
        <pc:picChg chg="add mod">
          <ac:chgData name="Mr Higgins" userId="0e2f38a3-48b6-48c4-b88b-c1eef41771a3" providerId="ADAL" clId="{B2D99D4A-0097-4210-B1E6-85E201E70187}" dt="2024-03-19T18:37:14.034" v="4610" actId="14100"/>
          <ac:picMkLst>
            <pc:docMk/>
            <pc:sldMk cId="900452522" sldId="273"/>
            <ac:picMk id="5122" creationId="{E64BA2DE-43E4-5B42-4AA9-531CEC9123B3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3-19T18:38:33.433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6646 24575,'113'-124'0,"33"-7"-142,5 7 0,215-136 0,368-180-394,-589 357 514,915-574-1108,-990 610 1122,610-412-20,15 30 35,429-162-240,-609 384 1994,-162 72-1146,143-91-615,-315 148 0,260-74 0,-213 78 0,-186 60 0,-1-1 0,0-3 0,-2-1 0,0-2 0,39-28 0,167-139 0,168-112 0,-331 249 0,-3-3 0,-2-4 0,-2-3 0,-3-3 0,121-142 0,-130 133 0,4 3 0,101-82 0,166-101 0,-218 167 0,-3-5 0,-5-5 0,-3-4 0,93-119 0,-181 201 0,0 1 0,39-29 0,-36 30 0,0-1 0,23-25 0,-29 27-1365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3-19T18:38:35.511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1 24575,'7'0'0,"1"0"0,0 1 0,0 0 0,-1 0 0,1 1 0,0 0 0,8 3 0,17 6 0,435 156-34,4 37-793,-440-190 717,1610 801-2829,-869-386 1700,998 732-1,-524-194 201,-79 97-368,-695-565 3722,-164-231 789,21-29-867,-82-61-1450,78 73-458,-228-168-297,104 115-1,-139-135-31,3-3 0,2-3 0,142 89 0,-178-122 0,-1 2 0,-1 0 0,46 54 0,-1-1 0,-30-35 0,-2 2 0,-3 1 0,-1 2 0,-3 2 0,53 97 0,-70-112-341,2-1 0,2-1-1,29 34 1,-6-13-6485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33323-9DAE-A014-22C8-B2458F866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6B0317-B6F8-C189-63B3-0A19EE8AF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A325A-2E4D-327C-F829-F66C936E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8607-DE11-5232-82DF-0D913698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A0D35-1D7C-F965-BD43-0CA3A7C52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322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56329-9B7B-FCD0-7E8A-DC00C09A1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1D580-43F6-A195-3BAB-357216796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9C829-6F71-1E17-EC36-86D0904CB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8587D-2EE9-7DB5-48E5-AACD10067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BC88D-6F0E-6EC5-0112-8B8902A97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3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BE7C0-D472-D90B-E31C-00BA17003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5AED9-86E5-F561-A773-5F9843E4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3F60A-5E3E-46FF-0BA0-7B9DFF3E8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3E626-B326-9D2C-A744-705EDEFCB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B7207-3521-EA0B-B876-168A22F44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494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DA157-C65D-29E2-110B-E2F381892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31BBE-A025-7A55-28D6-90C6EA7AC2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2BDFA3-FF62-0A63-6701-4E5AC0A27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E0952-DCA9-C710-F49D-7163B9C52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62366-B30C-999F-60F8-5AB7D8BC0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22F6C-3297-24EC-4BD5-C6DA20D1A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77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4A8EC-52A6-3D2F-1B85-266CFE7F3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FBA9C4-1E01-4185-68AC-26758CB63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971255-F76C-DECC-6323-E7C75DC458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BA5358-AF0E-7DD9-6CB4-889C3EEC4F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CE1813-A7B6-7586-C202-6B1788D59E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577321-E167-626A-6C3E-BF9CCB390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AAD6DF-E3DF-F24D-7A1C-65F19DB97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C7FE28-C584-1F51-BD28-629D509C9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186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F63AB-2BCC-99A1-2617-80F96812F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E263F8-2E96-DB37-0280-FAEE0A73E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243A42-DBA8-22E4-AC99-D2850E91E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2AE014-6806-DA24-F909-9B3107782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925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3253C1-B82A-E283-70C8-40BCC3309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2AF7EB-A830-221F-11BE-E67FD5203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09F116-FC04-B561-0DE4-99CD88A66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70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03F3A-8743-CE6B-E72B-44568C473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15734-4331-ABEC-F86E-DED598AC9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246BDC-4749-A978-E10A-5D0E160006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168176-F0EE-FBA2-C54C-2F6AA0D94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33E63-49EF-07A9-7261-A0FE168DB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518AF0-5221-D47E-387B-29E83E56C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340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5251E-02FF-D15F-D602-CB76A67B0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D7DB0C-60E4-3E2F-71F3-67B75CE736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2ED23E-07FC-55F5-294E-8C7465B3AB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42354C-2599-430A-93D9-277C3FFDD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B5E779-21CF-7850-236D-261C964FD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11D3F-5778-BC16-2D42-441270BC1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51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C944E-5216-2181-4699-08D24672B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EA4F48-CE9E-EDD6-FFA1-D477EDA57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BF4B6A-ECD4-3BC9-A211-36CD755A3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A5DF16-9520-B03F-88C7-A2451BBF4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8DB30-C6E8-929E-B8B3-6F49BEA08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21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3E1BEF-E257-ED4C-C849-F0A1597A85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6D32A-06B7-4DD5-B4DA-71D4874FE5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288CB-878A-3D73-6E90-83A4C384F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E36F83-F984-161A-FA6B-032E591BD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66B07-6330-4CAA-8D9F-B9A6BE8F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709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46AD54-98CA-5E09-1DB9-A62D1B457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995661-8514-03F5-4AD3-73C11A25B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D63CC5-3FC3-4C36-109D-F6C544F5D0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0702D-6838-4913-8BF9-C9365D44C64D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A4738-DE52-0481-2E59-8EF00F2A7E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F055F-67AE-6C4E-01A4-20218BE9D4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41F22-0EB1-497D-BBB4-B000684B2F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5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customXml" Target="../ink/ink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7040F6-3834-E27B-1648-D5D5918592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486" r="1" b="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A89DB0-0E3F-EC04-2A77-4E6752A26A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1794570"/>
          </a:xfrm>
        </p:spPr>
        <p:txBody>
          <a:bodyPr anchor="b">
            <a:normAutofit/>
          </a:bodyPr>
          <a:lstStyle/>
          <a:p>
            <a:pPr algn="l"/>
            <a:r>
              <a:rPr lang="en-GB" sz="4800" dirty="0"/>
              <a:t>Y4 Residential Meeting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E67C9C-E04C-9EEE-7BB5-17DFC74B14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2800" dirty="0"/>
              <a:t>Youlbury Wednesday 24</a:t>
            </a:r>
            <a:r>
              <a:rPr lang="en-GB" sz="2800" baseline="30000" dirty="0"/>
              <a:t>th</a:t>
            </a:r>
            <a:r>
              <a:rPr lang="en-GB" sz="2800" dirty="0"/>
              <a:t> – Friday 26</a:t>
            </a:r>
            <a:r>
              <a:rPr lang="en-GB" sz="2800" baseline="30000" dirty="0"/>
              <a:t>th</a:t>
            </a:r>
            <a:r>
              <a:rPr lang="en-GB" sz="2800" dirty="0"/>
              <a:t> April 2024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8561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13B22-2132-B9FB-81D0-7EB6F3F09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4D8C7-6295-8DA8-4A61-2C2CBB1C0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When they are going – times</a:t>
            </a:r>
          </a:p>
          <a:p>
            <a:r>
              <a:rPr lang="en-GB" dirty="0"/>
              <a:t>Where they are going</a:t>
            </a:r>
          </a:p>
          <a:p>
            <a:r>
              <a:rPr lang="en-GB" dirty="0"/>
              <a:t>Activities</a:t>
            </a:r>
          </a:p>
          <a:p>
            <a:r>
              <a:rPr lang="en-GB" dirty="0"/>
              <a:t>Accommodation</a:t>
            </a:r>
          </a:p>
          <a:p>
            <a:r>
              <a:rPr lang="en-GB" dirty="0"/>
              <a:t>Food</a:t>
            </a:r>
          </a:p>
          <a:p>
            <a:r>
              <a:rPr lang="en-GB" dirty="0"/>
              <a:t>What to bring</a:t>
            </a:r>
          </a:p>
          <a:p>
            <a:r>
              <a:rPr lang="en-GB" dirty="0"/>
              <a:t>Dos and Don’ts</a:t>
            </a:r>
          </a:p>
          <a:p>
            <a:r>
              <a:rPr lang="en-GB" dirty="0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1979653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2382C0-C36A-960E-1BBB-E0E60F7AD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dirty="0"/>
              <a:t>Uptake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AF13E-671B-63C3-3EF9-8D14BDB861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/>
              <a:t>It is fantastic to be able to run a Y4 residential again at St John Fisher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2000"/>
              <a:t>The uptake has been superb and it is a first step away for a lot of the children here.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2000"/>
              <a:t>It isn’t really about what they do or where they go, it is about being away and creating shared memories</a:t>
            </a:r>
          </a:p>
        </p:txBody>
      </p:sp>
      <p:pic>
        <p:nvPicPr>
          <p:cNvPr id="4098" name="Picture 2" descr="Reminiscing School Memories With Best Friend: It's The Little Things">
            <a:extLst>
              <a:ext uri="{FF2B5EF4-FFF2-40B4-BE49-F238E27FC236}">
                <a16:creationId xmlns:a16="http://schemas.microsoft.com/office/drawing/2014/main" id="{5BBF386B-DA5B-4195-6369-D42DD0BB02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0" r="6956"/>
          <a:stretch/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716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725746-395B-8307-46B7-B38F92B3B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656" y="-93811"/>
            <a:ext cx="6268770" cy="1536192"/>
          </a:xfrm>
        </p:spPr>
        <p:txBody>
          <a:bodyPr anchor="b">
            <a:normAutofit/>
          </a:bodyPr>
          <a:lstStyle/>
          <a:p>
            <a:r>
              <a:rPr lang="en-GB" dirty="0"/>
              <a:t>When will they be going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3202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50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3E99C-537A-C667-B1A3-C37CCB2FD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988" y="2656036"/>
            <a:ext cx="6883527" cy="42957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Please bring your child to school on Wednesday, they will stay here until lunch and we will be leaving straight after – they will be travelling in taxis!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They will then arrive back to school on Friday, probably around 2pm – I am happy for you to come and pick them up then (but you can keep them here until 3:15, let us know either way)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If there are delays we will be in touch.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A56851-35BD-78A1-AAC0-2E83A5EC72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80" r="21366" b="1"/>
          <a:stretch/>
        </p:blipFill>
        <p:spPr>
          <a:xfrm>
            <a:off x="7494066" y="954279"/>
            <a:ext cx="4237686" cy="48739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64D5C6-0679-CF57-2BDA-E16F90F01375}"/>
              </a:ext>
            </a:extLst>
          </p:cNvPr>
          <p:cNvSpPr txBox="1"/>
          <p:nvPr/>
        </p:nvSpPr>
        <p:spPr>
          <a:xfrm>
            <a:off x="889778" y="185884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</a:rPr>
              <a:t>Wednesday 24th– Friday 26</a:t>
            </a:r>
            <a:r>
              <a:rPr lang="en-GB" sz="2800" baseline="30000" dirty="0">
                <a:solidFill>
                  <a:srgbClr val="FF0000"/>
                </a:solidFill>
              </a:rPr>
              <a:t>th</a:t>
            </a:r>
            <a:r>
              <a:rPr lang="en-GB" sz="2800" dirty="0">
                <a:solidFill>
                  <a:srgbClr val="FF0000"/>
                </a:solidFill>
              </a:rPr>
              <a:t> April 2024</a:t>
            </a:r>
          </a:p>
        </p:txBody>
      </p:sp>
    </p:spTree>
    <p:extLst>
      <p:ext uri="{BB962C8B-B14F-4D97-AF65-F5344CB8AC3E}">
        <p14:creationId xmlns:p14="http://schemas.microsoft.com/office/powerpoint/2010/main" val="4182109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Youlbury | Scouts">
            <a:extLst>
              <a:ext uri="{FF2B5EF4-FFF2-40B4-BE49-F238E27FC236}">
                <a16:creationId xmlns:a16="http://schemas.microsoft.com/office/drawing/2014/main" id="{EC06FAAD-4A69-D05A-CFCF-9146AE34A9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6" r="17716" b="1"/>
          <a:stretch/>
        </p:blipFill>
        <p:spPr bwMode="auto">
          <a:xfrm>
            <a:off x="1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040" name="Freeform: Shape 1039">
            <a:extLst>
              <a:ext uri="{FF2B5EF4-FFF2-40B4-BE49-F238E27FC236}">
                <a16:creationId xmlns:a16="http://schemas.microsoft.com/office/drawing/2014/main" id="{7E7D0C94-08B4-48AE-8813-CC4D60294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899" y="609600"/>
            <a:ext cx="5372101" cy="5513767"/>
          </a:xfrm>
          <a:custGeom>
            <a:avLst/>
            <a:gdLst>
              <a:gd name="connsiteX0" fmla="*/ 0 w 5372101"/>
              <a:gd name="connsiteY0" fmla="*/ 0 h 5513767"/>
              <a:gd name="connsiteX1" fmla="*/ 5372101 w 5372101"/>
              <a:gd name="connsiteY1" fmla="*/ 0 h 5513767"/>
              <a:gd name="connsiteX2" fmla="*/ 5372101 w 5372101"/>
              <a:gd name="connsiteY2" fmla="*/ 5513767 h 5513767"/>
              <a:gd name="connsiteX3" fmla="*/ 5363126 w 5372101"/>
              <a:gd name="connsiteY3" fmla="*/ 5512835 h 5513767"/>
              <a:gd name="connsiteX4" fmla="*/ 5316714 w 5372101"/>
              <a:gd name="connsiteY4" fmla="*/ 5491247 h 5513767"/>
              <a:gd name="connsiteX5" fmla="*/ 5198331 w 5372101"/>
              <a:gd name="connsiteY5" fmla="*/ 5470092 h 5513767"/>
              <a:gd name="connsiteX6" fmla="*/ 5150428 w 5372101"/>
              <a:gd name="connsiteY6" fmla="*/ 5472506 h 5513767"/>
              <a:gd name="connsiteX7" fmla="*/ 5085506 w 5372101"/>
              <a:gd name="connsiteY7" fmla="*/ 5468851 h 5513767"/>
              <a:gd name="connsiteX8" fmla="*/ 4968663 w 5372101"/>
              <a:gd name="connsiteY8" fmla="*/ 5470487 h 5513767"/>
              <a:gd name="connsiteX9" fmla="*/ 4815623 w 5372101"/>
              <a:gd name="connsiteY9" fmla="*/ 5458622 h 5513767"/>
              <a:gd name="connsiteX10" fmla="*/ 4716679 w 5372101"/>
              <a:gd name="connsiteY10" fmla="*/ 5405365 h 5513767"/>
              <a:gd name="connsiteX11" fmla="*/ 4704891 w 5372101"/>
              <a:gd name="connsiteY11" fmla="*/ 5411529 h 5513767"/>
              <a:gd name="connsiteX12" fmla="*/ 4630496 w 5372101"/>
              <a:gd name="connsiteY12" fmla="*/ 5396532 h 5513767"/>
              <a:gd name="connsiteX13" fmla="*/ 4506964 w 5372101"/>
              <a:gd name="connsiteY13" fmla="*/ 5396685 h 5513767"/>
              <a:gd name="connsiteX14" fmla="*/ 4427135 w 5372101"/>
              <a:gd name="connsiteY14" fmla="*/ 5358585 h 5513767"/>
              <a:gd name="connsiteX15" fmla="*/ 4028338 w 5372101"/>
              <a:gd name="connsiteY15" fmla="*/ 5313494 h 5513767"/>
              <a:gd name="connsiteX16" fmla="*/ 4015367 w 5372101"/>
              <a:gd name="connsiteY16" fmla="*/ 5320766 h 5513767"/>
              <a:gd name="connsiteX17" fmla="*/ 4002837 w 5372101"/>
              <a:gd name="connsiteY17" fmla="*/ 5322294 h 5513767"/>
              <a:gd name="connsiteX18" fmla="*/ 3997650 w 5372101"/>
              <a:gd name="connsiteY18" fmla="*/ 5329513 h 5513767"/>
              <a:gd name="connsiteX19" fmla="*/ 3991991 w 5372101"/>
              <a:gd name="connsiteY19" fmla="*/ 5331908 h 5513767"/>
              <a:gd name="connsiteX20" fmla="*/ 3925210 w 5372101"/>
              <a:gd name="connsiteY20" fmla="*/ 5319395 h 5513767"/>
              <a:gd name="connsiteX21" fmla="*/ 3837014 w 5372101"/>
              <a:gd name="connsiteY21" fmla="*/ 5289023 h 5513767"/>
              <a:gd name="connsiteX22" fmla="*/ 3798765 w 5372101"/>
              <a:gd name="connsiteY22" fmla="*/ 5299431 h 5513767"/>
              <a:gd name="connsiteX23" fmla="*/ 3792144 w 5372101"/>
              <a:gd name="connsiteY23" fmla="*/ 5301616 h 5513767"/>
              <a:gd name="connsiteX24" fmla="*/ 3766249 w 5372101"/>
              <a:gd name="connsiteY24" fmla="*/ 5301869 h 5513767"/>
              <a:gd name="connsiteX25" fmla="*/ 3718651 w 5372101"/>
              <a:gd name="connsiteY25" fmla="*/ 5320541 h 5513767"/>
              <a:gd name="connsiteX26" fmla="*/ 3671207 w 5372101"/>
              <a:gd name="connsiteY26" fmla="*/ 5318046 h 5513767"/>
              <a:gd name="connsiteX27" fmla="*/ 3446863 w 5372101"/>
              <a:gd name="connsiteY27" fmla="*/ 5294348 h 5513767"/>
              <a:gd name="connsiteX28" fmla="*/ 3312000 w 5372101"/>
              <a:gd name="connsiteY28" fmla="*/ 5286923 h 5513767"/>
              <a:gd name="connsiteX29" fmla="*/ 3259756 w 5372101"/>
              <a:gd name="connsiteY29" fmla="*/ 5294712 h 5513767"/>
              <a:gd name="connsiteX30" fmla="*/ 3187481 w 5372101"/>
              <a:gd name="connsiteY30" fmla="*/ 5298457 h 5513767"/>
              <a:gd name="connsiteX31" fmla="*/ 3124115 w 5372101"/>
              <a:gd name="connsiteY31" fmla="*/ 5294626 h 5513767"/>
              <a:gd name="connsiteX32" fmla="*/ 3099907 w 5372101"/>
              <a:gd name="connsiteY32" fmla="*/ 5302443 h 5513767"/>
              <a:gd name="connsiteX33" fmla="*/ 3017494 w 5372101"/>
              <a:gd name="connsiteY33" fmla="*/ 5301439 h 5513767"/>
              <a:gd name="connsiteX34" fmla="*/ 3010848 w 5372101"/>
              <a:gd name="connsiteY34" fmla="*/ 5307225 h 5513767"/>
              <a:gd name="connsiteX35" fmla="*/ 2994286 w 5372101"/>
              <a:gd name="connsiteY35" fmla="*/ 5309060 h 5513767"/>
              <a:gd name="connsiteX36" fmla="*/ 2988160 w 5372101"/>
              <a:gd name="connsiteY36" fmla="*/ 5310041 h 5513767"/>
              <a:gd name="connsiteX37" fmla="*/ 2984260 w 5372101"/>
              <a:gd name="connsiteY37" fmla="*/ 5307528 h 5513767"/>
              <a:gd name="connsiteX38" fmla="*/ 2979127 w 5372101"/>
              <a:gd name="connsiteY38" fmla="*/ 5308389 h 5513767"/>
              <a:gd name="connsiteX39" fmla="*/ 2978660 w 5372101"/>
              <a:gd name="connsiteY39" fmla="*/ 5311563 h 5513767"/>
              <a:gd name="connsiteX40" fmla="*/ 2946326 w 5372101"/>
              <a:gd name="connsiteY40" fmla="*/ 5316745 h 5513767"/>
              <a:gd name="connsiteX41" fmla="*/ 2713134 w 5372101"/>
              <a:gd name="connsiteY41" fmla="*/ 5331381 h 5513767"/>
              <a:gd name="connsiteX42" fmla="*/ 2352072 w 5372101"/>
              <a:gd name="connsiteY42" fmla="*/ 5342761 h 5513767"/>
              <a:gd name="connsiteX43" fmla="*/ 2260922 w 5372101"/>
              <a:gd name="connsiteY43" fmla="*/ 5328122 h 5513767"/>
              <a:gd name="connsiteX44" fmla="*/ 2178497 w 5372101"/>
              <a:gd name="connsiteY44" fmla="*/ 5351065 h 5513767"/>
              <a:gd name="connsiteX45" fmla="*/ 2034408 w 5372101"/>
              <a:gd name="connsiteY45" fmla="*/ 5307958 h 5513767"/>
              <a:gd name="connsiteX46" fmla="*/ 1831505 w 5372101"/>
              <a:gd name="connsiteY46" fmla="*/ 5312691 h 5513767"/>
              <a:gd name="connsiteX47" fmla="*/ 1710387 w 5372101"/>
              <a:gd name="connsiteY47" fmla="*/ 5308705 h 5513767"/>
              <a:gd name="connsiteX48" fmla="*/ 1664816 w 5372101"/>
              <a:gd name="connsiteY48" fmla="*/ 5296479 h 5513767"/>
              <a:gd name="connsiteX49" fmla="*/ 1600883 w 5372101"/>
              <a:gd name="connsiteY49" fmla="*/ 5286607 h 5513767"/>
              <a:gd name="connsiteX50" fmla="*/ 1488397 w 5372101"/>
              <a:gd name="connsiteY50" fmla="*/ 5260898 h 5513767"/>
              <a:gd name="connsiteX51" fmla="*/ 1336670 w 5372101"/>
              <a:gd name="connsiteY51" fmla="*/ 5240770 h 5513767"/>
              <a:gd name="connsiteX52" fmla="*/ 1224297 w 5372101"/>
              <a:gd name="connsiteY52" fmla="*/ 5271845 h 5513767"/>
              <a:gd name="connsiteX53" fmla="*/ 1214830 w 5372101"/>
              <a:gd name="connsiteY53" fmla="*/ 5263450 h 5513767"/>
              <a:gd name="connsiteX54" fmla="*/ 1138181 w 5372101"/>
              <a:gd name="connsiteY54" fmla="*/ 5262590 h 5513767"/>
              <a:gd name="connsiteX55" fmla="*/ 943575 w 5372101"/>
              <a:gd name="connsiteY55" fmla="*/ 5290808 h 5513767"/>
              <a:gd name="connsiteX56" fmla="*/ 529813 w 5372101"/>
              <a:gd name="connsiteY56" fmla="*/ 5218555 h 5513767"/>
              <a:gd name="connsiteX57" fmla="*/ 519546 w 5372101"/>
              <a:gd name="connsiteY57" fmla="*/ 5208845 h 5513767"/>
              <a:gd name="connsiteX58" fmla="*/ 507906 w 5372101"/>
              <a:gd name="connsiteY58" fmla="*/ 5204779 h 5513767"/>
              <a:gd name="connsiteX59" fmla="*/ 505153 w 5372101"/>
              <a:gd name="connsiteY59" fmla="*/ 5196726 h 5513767"/>
              <a:gd name="connsiteX60" fmla="*/ 500429 w 5372101"/>
              <a:gd name="connsiteY60" fmla="*/ 5193241 h 5513767"/>
              <a:gd name="connsiteX61" fmla="*/ 431923 w 5372101"/>
              <a:gd name="connsiteY61" fmla="*/ 5191553 h 5513767"/>
              <a:gd name="connsiteX62" fmla="*/ 337115 w 5372101"/>
              <a:gd name="connsiteY62" fmla="*/ 5202714 h 5513767"/>
              <a:gd name="connsiteX63" fmla="*/ 303383 w 5372101"/>
              <a:gd name="connsiteY63" fmla="*/ 5184750 h 5513767"/>
              <a:gd name="connsiteX64" fmla="*/ 297664 w 5372101"/>
              <a:gd name="connsiteY64" fmla="*/ 5181269 h 5513767"/>
              <a:gd name="connsiteX65" fmla="*/ 272701 w 5372101"/>
              <a:gd name="connsiteY65" fmla="*/ 5175678 h 5513767"/>
              <a:gd name="connsiteX66" fmla="*/ 268242 w 5372101"/>
              <a:gd name="connsiteY66" fmla="*/ 5163678 h 5513767"/>
              <a:gd name="connsiteX67" fmla="*/ 232517 w 5372101"/>
              <a:gd name="connsiteY67" fmla="*/ 5147792 h 5513767"/>
              <a:gd name="connsiteX68" fmla="*/ 185851 w 5372101"/>
              <a:gd name="connsiteY68" fmla="*/ 5140408 h 5513767"/>
              <a:gd name="connsiteX69" fmla="*/ 20337 w 5372101"/>
              <a:gd name="connsiteY69" fmla="*/ 5113040 h 5513767"/>
              <a:gd name="connsiteX70" fmla="*/ 0 w 5372101"/>
              <a:gd name="connsiteY70" fmla="*/ 5112243 h 551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DF8E87-4A21-B318-5359-C48FAF02A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960" y="609599"/>
            <a:ext cx="4775162" cy="1339382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Where they are going</a:t>
            </a:r>
          </a:p>
        </p:txBody>
      </p:sp>
      <p:sp>
        <p:nvSpPr>
          <p:cNvPr id="1042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64666" y="399531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19C3D-DE19-CEAB-02D3-FCD8980F4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9319" y="2547257"/>
            <a:ext cx="4458446" cy="3109740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 sz="2000" dirty="0"/>
              <a:t>Youlbury is just by Boar’s hill – it is very close!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Google maps says 18 minutes, so if there is an issue, we will contact you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It is a massive site with lots of activities and trails for the children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It is a Scout Centre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FBAEA4-6353-304E-253F-4733A97472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1558" y="3707981"/>
            <a:ext cx="5046543" cy="210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589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93FCA2-124D-219F-EB03-1F0226A8D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1365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What they are doing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506F2-AC0C-FB9C-E6E4-ECC41A742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375" y="1323975"/>
            <a:ext cx="5981700" cy="5153025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I have been sent a timetable but they are going to be split into two groups, so it isn’t really of value sharing, however activities will include.</a:t>
            </a:r>
          </a:p>
          <a:p>
            <a:endParaRPr lang="en-GB" sz="2400" dirty="0"/>
          </a:p>
          <a:p>
            <a:r>
              <a:rPr lang="en-GB" sz="2400" dirty="0"/>
              <a:t>Outdoor Cooking</a:t>
            </a:r>
          </a:p>
          <a:p>
            <a:r>
              <a:rPr lang="en-GB" sz="2400" dirty="0"/>
              <a:t>Peddle Kart Racing</a:t>
            </a:r>
          </a:p>
          <a:p>
            <a:r>
              <a:rPr lang="en-GB" sz="2400" dirty="0"/>
              <a:t>Abseiling</a:t>
            </a:r>
          </a:p>
          <a:p>
            <a:r>
              <a:rPr lang="en-GB" sz="2400" dirty="0"/>
              <a:t>Crate building challenge (some sort of climbing thing)</a:t>
            </a:r>
          </a:p>
          <a:p>
            <a:r>
              <a:rPr lang="en-GB" sz="2400" dirty="0"/>
              <a:t>Campfire (all together)</a:t>
            </a:r>
          </a:p>
          <a:p>
            <a:r>
              <a:rPr lang="en-GB" sz="2400" dirty="0"/>
              <a:t>There will be some time where our leaders will choose an activity to lead on also – but they will be able to choose when they are there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247735-A165-168F-CD8B-9F50DF60D0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2" r="15745" b="-3"/>
          <a:stretch/>
        </p:blipFill>
        <p:spPr>
          <a:xfrm>
            <a:off x="6101338" y="2015168"/>
            <a:ext cx="5283866" cy="4210442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74846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9487E8-638A-B77E-E256-CC295EC37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470" y="127000"/>
            <a:ext cx="5251316" cy="1807305"/>
          </a:xfrm>
        </p:spPr>
        <p:txBody>
          <a:bodyPr>
            <a:normAutofit/>
          </a:bodyPr>
          <a:lstStyle/>
          <a:p>
            <a:r>
              <a:rPr lang="en-GB"/>
              <a:t>Accommodation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1FA85-0F66-7638-2B76-20C826B90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49" y="1676400"/>
            <a:ext cx="5796803" cy="4610099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/>
              <a:t>I have signed us up for the ‘Tented Village’</a:t>
            </a:r>
          </a:p>
          <a:p>
            <a:endParaRPr lang="en-GB" sz="1800" dirty="0"/>
          </a:p>
          <a:p>
            <a:r>
              <a:rPr lang="en-GB" sz="1800" dirty="0"/>
              <a:t>These are large, permanent tents in which there will be something in between a mattress and a camping roll mat to sleep on </a:t>
            </a:r>
          </a:p>
          <a:p>
            <a:endParaRPr lang="en-GB" sz="1800" dirty="0"/>
          </a:p>
          <a:p>
            <a:r>
              <a:rPr lang="en-GB" sz="1800" dirty="0"/>
              <a:t>You will need to send your child with a sleeping bag and a pillow</a:t>
            </a:r>
          </a:p>
          <a:p>
            <a:endParaRPr lang="en-GB" sz="1800" dirty="0"/>
          </a:p>
          <a:p>
            <a:r>
              <a:rPr lang="en-GB" sz="1800" dirty="0"/>
              <a:t>The tents can hold up to 5 children each, but there are plenty so we will probably have 3 in a tent – we will sort out who is going with who through our tried and tested method used by every Primary school ever.</a:t>
            </a:r>
          </a:p>
          <a:p>
            <a:endParaRPr lang="en-GB" sz="1800" dirty="0"/>
          </a:p>
          <a:p>
            <a:r>
              <a:rPr lang="en-GB" sz="1800" dirty="0"/>
              <a:t>We are fully catered and there are indoor areas with toilets etc – but these are 75 metres from the tents, so nighttime will be in nature.</a:t>
            </a:r>
          </a:p>
        </p:txBody>
      </p:sp>
      <p:pic>
        <p:nvPicPr>
          <p:cNvPr id="3074" name="Picture 2" descr="Youlbury Scout Activity Centre Oxfordshire">
            <a:extLst>
              <a:ext uri="{FF2B5EF4-FFF2-40B4-BE49-F238E27FC236}">
                <a16:creationId xmlns:a16="http://schemas.microsoft.com/office/drawing/2014/main" id="{E749CA8E-993D-6221-DF2F-607398C87A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2" r="26258"/>
          <a:stretch/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053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A4F9A4-A31B-188E-B1D3-3E35723F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95409"/>
            <a:ext cx="10534650" cy="8174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Food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34C464-9915-ACC4-E449-0866CA33F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575" y="1093335"/>
            <a:ext cx="10515600" cy="4351338"/>
          </a:xfrm>
        </p:spPr>
        <p:txBody>
          <a:bodyPr/>
          <a:lstStyle/>
          <a:p>
            <a:r>
              <a:rPr lang="en-GB" dirty="0"/>
              <a:t>I was sent a sample menu, we should already know your child’s allergies, but please inform us if not.</a:t>
            </a:r>
          </a:p>
          <a:p>
            <a:endParaRPr lang="en-GB" dirty="0"/>
          </a:p>
          <a:p>
            <a:r>
              <a:rPr lang="en-GB" dirty="0"/>
              <a:t>We will send out medical forms to complete over Easter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8224F9-E233-12FA-E436-209A99E41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479" y="3269004"/>
            <a:ext cx="7287642" cy="324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150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0B9EE3F3-89B7-43C3-8651-C4C968309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2A46E6-8020-1E85-C2BE-451A7EF1B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9230" y="154925"/>
            <a:ext cx="4443154" cy="1087819"/>
          </a:xfrm>
        </p:spPr>
        <p:txBody>
          <a:bodyPr anchor="b">
            <a:normAutofit/>
          </a:bodyPr>
          <a:lstStyle/>
          <a:p>
            <a:r>
              <a:rPr lang="en-GB" sz="3400" dirty="0"/>
              <a:t>Staff</a:t>
            </a:r>
          </a:p>
        </p:txBody>
      </p:sp>
      <p:sp>
        <p:nvSpPr>
          <p:cNvPr id="5129" name="Rectangle 5128">
            <a:extLst>
              <a:ext uri="{FF2B5EF4-FFF2-40B4-BE49-F238E27FC236}">
                <a16:creationId xmlns:a16="http://schemas.microsoft.com/office/drawing/2014/main" id="{33AE4636-AEEC-45D6-84D4-7AC2DA48E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31" name="Rectangle 5130">
            <a:extLst>
              <a:ext uri="{FF2B5EF4-FFF2-40B4-BE49-F238E27FC236}">
                <a16:creationId xmlns:a16="http://schemas.microsoft.com/office/drawing/2014/main" id="{8D9CE0F4-2EB2-4F1F-8AAC-DB3571D9F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5541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8432F-9FC5-7CED-D567-8EE31B482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79" y="1768382"/>
            <a:ext cx="6150021" cy="4761006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We will have three members of staff</a:t>
            </a:r>
          </a:p>
          <a:p>
            <a:endParaRPr lang="en-GB" sz="2400" dirty="0"/>
          </a:p>
          <a:p>
            <a:r>
              <a:rPr lang="en-GB" sz="2400" dirty="0"/>
              <a:t>Ms Tordoff, Mrs Turton and one other who does not what their name announced yet, I am not sure why, but she is going.</a:t>
            </a:r>
          </a:p>
          <a:p>
            <a:endParaRPr lang="en-GB" sz="2400" dirty="0"/>
          </a:p>
          <a:p>
            <a:r>
              <a:rPr lang="en-GB" sz="2400" dirty="0"/>
              <a:t>We will also send up staff in the day to make sure the site is OK, either myself or Ms McCarthy will go up (depending on weather)</a:t>
            </a:r>
          </a:p>
          <a:p>
            <a:endParaRPr lang="en-GB" sz="2400" dirty="0"/>
          </a:p>
          <a:p>
            <a:r>
              <a:rPr lang="en-GB" sz="2400" dirty="0"/>
              <a:t>All activities are led by trained Scout Leaders with full DBS</a:t>
            </a:r>
          </a:p>
          <a:p>
            <a:endParaRPr lang="en-GB" sz="2400" dirty="0"/>
          </a:p>
        </p:txBody>
      </p:sp>
      <p:pic>
        <p:nvPicPr>
          <p:cNvPr id="5122" name="Picture 2" descr="The Masked Dancer: 12 Characters Competing On The New Series Revealed |  HuffPost UK Entertainment">
            <a:extLst>
              <a:ext uri="{FF2B5EF4-FFF2-40B4-BE49-F238E27FC236}">
                <a16:creationId xmlns:a16="http://schemas.microsoft.com/office/drawing/2014/main" id="{E64BA2DE-43E4-5B42-4AA9-531CEC912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7262" y="2322117"/>
            <a:ext cx="4898977" cy="314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452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8E784-3F4F-7D3A-1F33-D76B7A61D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809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/>
              <a:t>What to bring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016CB2-BF54-7243-0F12-98E038E35078}"/>
              </a:ext>
            </a:extLst>
          </p:cNvPr>
          <p:cNvSpPr txBox="1"/>
          <p:nvPr/>
        </p:nvSpPr>
        <p:spPr>
          <a:xfrm>
            <a:off x="5087190" y="489328"/>
            <a:ext cx="61682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Please remember they are there for 2 nights, not 14! You do not need to send them with lots and lots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E9874B-BC7F-793E-D539-827999B5FEDF}"/>
              </a:ext>
            </a:extLst>
          </p:cNvPr>
          <p:cNvSpPr txBox="1">
            <a:spLocks/>
          </p:cNvSpPr>
          <p:nvPr/>
        </p:nvSpPr>
        <p:spPr>
          <a:xfrm>
            <a:off x="558053" y="1754188"/>
            <a:ext cx="9058275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Sleeping bag and pillow</a:t>
            </a:r>
          </a:p>
          <a:p>
            <a:r>
              <a:rPr lang="en-GB" dirty="0"/>
              <a:t>Trainers and wellies (if wet)</a:t>
            </a:r>
          </a:p>
          <a:p>
            <a:r>
              <a:rPr lang="en-GB" dirty="0"/>
              <a:t>Check the weather before for rain gear, but pack a raincoat</a:t>
            </a:r>
          </a:p>
          <a:p>
            <a:r>
              <a:rPr lang="en-GB" dirty="0"/>
              <a:t>Two changes of clothes</a:t>
            </a:r>
          </a:p>
          <a:p>
            <a:r>
              <a:rPr lang="en-GB" dirty="0"/>
              <a:t>Water bottle</a:t>
            </a:r>
          </a:p>
          <a:p>
            <a:r>
              <a:rPr lang="en-GB" dirty="0"/>
              <a:t>Bedclothes</a:t>
            </a:r>
          </a:p>
          <a:p>
            <a:r>
              <a:rPr lang="en-GB" dirty="0"/>
              <a:t>Toiletries / Towel</a:t>
            </a:r>
          </a:p>
          <a:p>
            <a:r>
              <a:rPr lang="en-GB" dirty="0"/>
              <a:t>TORCH</a:t>
            </a:r>
          </a:p>
          <a:p>
            <a:r>
              <a:rPr lang="en-GB" dirty="0"/>
              <a:t>Please label items</a:t>
            </a:r>
          </a:p>
          <a:p>
            <a:r>
              <a:rPr lang="en-GB" dirty="0"/>
              <a:t>Medicines</a:t>
            </a:r>
          </a:p>
        </p:txBody>
      </p:sp>
      <p:pic>
        <p:nvPicPr>
          <p:cNvPr id="7170" name="Picture 2" descr="Checking in....with lots of luggage.... - Picture of Courtyard by Marriott  Miami Airport - Tripadvisor">
            <a:extLst>
              <a:ext uri="{FF2B5EF4-FFF2-40B4-BE49-F238E27FC236}">
                <a16:creationId xmlns:a16="http://schemas.microsoft.com/office/drawing/2014/main" id="{1F225E88-D0AC-11E7-A4BA-6547DD499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613" y="3302540"/>
            <a:ext cx="3995737" cy="299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88C04181-2E23-A97D-1DA6-E511C0D23183}"/>
              </a:ext>
            </a:extLst>
          </p:cNvPr>
          <p:cNvGrpSpPr/>
          <p:nvPr/>
        </p:nvGrpSpPr>
        <p:grpSpPr>
          <a:xfrm>
            <a:off x="6429015" y="3447600"/>
            <a:ext cx="3876120" cy="2791800"/>
            <a:chOff x="6429015" y="3447600"/>
            <a:chExt cx="3876120" cy="2791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CEAD43A7-0459-A5C2-15EE-8536E6087C64}"/>
                    </a:ext>
                  </a:extLst>
                </p14:cNvPr>
                <p14:cNvContentPartPr/>
                <p14:nvPr/>
              </p14:nvContentPartPr>
              <p14:xfrm>
                <a:off x="6429015" y="3846480"/>
                <a:ext cx="3770640" cy="239292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CEAD43A7-0459-A5C2-15EE-8536E6087C64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66375" y="3783480"/>
                  <a:ext cx="3896280" cy="251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806755A8-AC09-7DE2-EB43-103E2630F4DB}"/>
                    </a:ext>
                  </a:extLst>
                </p14:cNvPr>
                <p14:cNvContentPartPr/>
                <p14:nvPr/>
              </p14:nvContentPartPr>
              <p14:xfrm>
                <a:off x="6429015" y="3447600"/>
                <a:ext cx="3876120" cy="278460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806755A8-AC09-7DE2-EB43-103E2630F4D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366375" y="3384960"/>
                  <a:ext cx="4001760" cy="29102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162233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2F860B-B98D-E180-4BCC-B71281A6A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3332"/>
            <a:ext cx="4766330" cy="1007916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C126E-11D7-7687-1339-056BE85A5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146" y="1900599"/>
            <a:ext cx="4765949" cy="3353476"/>
          </a:xfrm>
        </p:spPr>
        <p:txBody>
          <a:bodyPr anchor="t">
            <a:normAutofit/>
          </a:bodyPr>
          <a:lstStyle/>
          <a:p>
            <a:r>
              <a:rPr lang="en-GB" sz="1800" dirty="0">
                <a:solidFill>
                  <a:schemeClr val="tx2"/>
                </a:solidFill>
              </a:rPr>
              <a:t>We will have a mobile phone, the number will be shared with all families</a:t>
            </a:r>
          </a:p>
          <a:p>
            <a:r>
              <a:rPr lang="en-GB" sz="1800" dirty="0">
                <a:solidFill>
                  <a:schemeClr val="tx2"/>
                </a:solidFill>
              </a:rPr>
              <a:t>Please only contact us in an emergency – If it is during school time, the school office should be your first point of contact</a:t>
            </a:r>
          </a:p>
          <a:p>
            <a:r>
              <a:rPr lang="en-GB" sz="1800" dirty="0">
                <a:solidFill>
                  <a:schemeClr val="tx2"/>
                </a:solidFill>
              </a:rPr>
              <a:t>Your child will not be bringing a mobile phone with them.</a:t>
            </a:r>
          </a:p>
          <a:p>
            <a:endParaRPr lang="en-GB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1987B05D-CD5B-CDE2-BDBC-A59B3C993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629" y="2143125"/>
            <a:ext cx="3421619" cy="353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13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F7E1F-F886-1BF7-4A69-BC6DB84BC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5B2F7-7D32-62F2-4135-B9116239C4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Youlbury is extremely close, but if we feel a child is not being safe – this will mostly be in regards to refusing to follow instructions, we will contact you to collect them.</a:t>
            </a:r>
          </a:p>
          <a:p>
            <a:endParaRPr lang="en-GB" dirty="0"/>
          </a:p>
          <a:p>
            <a:r>
              <a:rPr lang="en-GB" dirty="0"/>
              <a:t>If you can’t be contacted, a member of staff will bring them back to school.</a:t>
            </a:r>
          </a:p>
          <a:p>
            <a:endParaRPr lang="en-GB" dirty="0"/>
          </a:p>
          <a:p>
            <a:r>
              <a:rPr lang="en-GB" dirty="0"/>
              <a:t>This would be a last resort, but the safety of the other children and staff is paramount and we are one adult to a group, so a child refusing to participate removes the group from an activity.</a:t>
            </a:r>
          </a:p>
        </p:txBody>
      </p:sp>
    </p:spTree>
    <p:extLst>
      <p:ext uri="{BB962C8B-B14F-4D97-AF65-F5344CB8AC3E}">
        <p14:creationId xmlns:p14="http://schemas.microsoft.com/office/powerpoint/2010/main" val="1367360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17BDD930-0E65-490A-9CE5-554C357C44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912C67-99A1-4956-8F68-1846C2177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3C6724-8397-A1F4-61DC-41A5572B9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7200"/>
            <a:ext cx="10579398" cy="129941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Medical forms / Allergies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8FBF9-3F79-84A3-73DE-898C64350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6577" y="2035460"/>
            <a:ext cx="5029200" cy="3227626"/>
          </a:xfrm>
        </p:spPr>
        <p:txBody>
          <a:bodyPr anchor="ctr">
            <a:normAutofit lnSpcReduction="10000"/>
          </a:bodyPr>
          <a:lstStyle/>
          <a:p>
            <a:r>
              <a:rPr lang="en-GB" dirty="0">
                <a:solidFill>
                  <a:schemeClr val="tx2"/>
                </a:solidFill>
              </a:rPr>
              <a:t>Medical consent forms will be sent out – we can give out medicines, but we need to have it all recorded clearly </a:t>
            </a:r>
          </a:p>
          <a:p>
            <a:r>
              <a:rPr lang="en-GB" dirty="0">
                <a:solidFill>
                  <a:schemeClr val="tx2"/>
                </a:solidFill>
              </a:rPr>
              <a:t>We should already know about any allergies, and this will be passed on – if we don’t: please let us know.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69E5994-073E-4708-B3E6-43BFED0CE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-381784" y="4178643"/>
            <a:ext cx="3061444" cy="2297267"/>
            <a:chOff x="-305" y="-1"/>
            <a:chExt cx="3832880" cy="2876136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32F818D-9087-4691-AABA-465619A0C2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8B7668A-5C96-4FB9-BFA9-38094EB87F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F4F95BD-8661-4C45-94E3-CF3159BF4C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85BBF8A-E2FB-47F6-A60F-4FB855D50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AA7B5E4D-FAC1-6E56-73BE-A9BEDC724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242" y="2318397"/>
            <a:ext cx="4954693" cy="278299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DD81D498-EAA8-40F3-8230-AE4DEDA38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906190" y="0"/>
            <a:ext cx="3282247" cy="2837712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62F2402-5879-41A3-ACEC-6D2811BA3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BBD41895-A230-4959-97BA-80F516383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670BD54-10A6-4092-9E32-647B2F870D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C2B9A82-4826-4BF4-A16E-0B005FE76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AutoShape 2" descr="Paracetamol - Wikipedia">
            <a:extLst>
              <a:ext uri="{FF2B5EF4-FFF2-40B4-BE49-F238E27FC236}">
                <a16:creationId xmlns:a16="http://schemas.microsoft.com/office/drawing/2014/main" id="{642AC504-1F42-E285-B871-FF89DE787E2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146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ADFA1-025A-A82B-A0D2-24C96E03A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2EDB7-9AFB-9907-6F41-939D7F309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 do not pay in full before departure, your child will not go, even if they are here with their bags.</a:t>
            </a:r>
          </a:p>
          <a:p>
            <a:endParaRPr lang="en-GB" dirty="0"/>
          </a:p>
          <a:p>
            <a:r>
              <a:rPr lang="en-GB" dirty="0"/>
              <a:t>We will still have to pay for the place, so please talk to us now if there is a problem</a:t>
            </a:r>
          </a:p>
          <a:p>
            <a:endParaRPr lang="en-GB" dirty="0"/>
          </a:p>
          <a:p>
            <a:r>
              <a:rPr lang="en-GB" dirty="0"/>
              <a:t>Talk to us.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38698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Freeform: Shape 8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4F760E-8342-6CF7-2BC4-363DEB1C5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</a:t>
            </a:r>
            <a:b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Questions</a:t>
            </a:r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?</a:t>
            </a:r>
            <a:b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 will try my best</a:t>
            </a:r>
            <a:endParaRPr lang="en-US" sz="7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5164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879</Words>
  <Application>Microsoft Office PowerPoint</Application>
  <PresentationFormat>Widescreen</PresentationFormat>
  <Paragraphs>99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Y4 Residential Meeting </vt:lpstr>
      <vt:lpstr>Contents</vt:lpstr>
      <vt:lpstr>Uptake</vt:lpstr>
      <vt:lpstr>When will they be going</vt:lpstr>
      <vt:lpstr>Where they are going</vt:lpstr>
      <vt:lpstr>What they are doing</vt:lpstr>
      <vt:lpstr>Accommodation</vt:lpstr>
      <vt:lpstr>Food</vt:lpstr>
      <vt:lpstr>Staff</vt:lpstr>
      <vt:lpstr>What to bring</vt:lpstr>
      <vt:lpstr>Contact</vt:lpstr>
      <vt:lpstr>Behaviour </vt:lpstr>
      <vt:lpstr>Medical forms / Allergies </vt:lpstr>
      <vt:lpstr>PAY</vt:lpstr>
      <vt:lpstr>Q Questions? I will try my best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Y6 Residential Meeting</dc:title>
  <dc:creator>St Vincent</dc:creator>
  <cp:lastModifiedBy>Mr Higgins</cp:lastModifiedBy>
  <cp:revision>3</cp:revision>
  <dcterms:created xsi:type="dcterms:W3CDTF">2024-01-17T10:12:52Z</dcterms:created>
  <dcterms:modified xsi:type="dcterms:W3CDTF">2024-03-20T19:32:06Z</dcterms:modified>
</cp:coreProperties>
</file>